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66" r:id="rId5"/>
    <p:sldId id="326" r:id="rId6"/>
    <p:sldId id="327" r:id="rId7"/>
    <p:sldId id="328" r:id="rId8"/>
    <p:sldId id="329" r:id="rId9"/>
    <p:sldId id="335" r:id="rId10"/>
    <p:sldId id="340" r:id="rId11"/>
    <p:sldId id="342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9" r:id="rId20"/>
    <p:sldId id="360" r:id="rId21"/>
    <p:sldId id="343" r:id="rId22"/>
    <p:sldId id="267" r:id="rId23"/>
    <p:sldId id="271" r:id="rId24"/>
    <p:sldId id="274" r:id="rId25"/>
    <p:sldId id="275" r:id="rId26"/>
    <p:sldId id="278" r:id="rId27"/>
    <p:sldId id="291" r:id="rId28"/>
    <p:sldId id="295" r:id="rId29"/>
    <p:sldId id="297" r:id="rId30"/>
    <p:sldId id="298" r:id="rId31"/>
    <p:sldId id="299" r:id="rId32"/>
    <p:sldId id="300" r:id="rId33"/>
    <p:sldId id="301" r:id="rId34"/>
    <p:sldId id="304" r:id="rId35"/>
    <p:sldId id="315" r:id="rId36"/>
    <p:sldId id="317" r:id="rId37"/>
    <p:sldId id="319" r:id="rId38"/>
    <p:sldId id="320" r:id="rId39"/>
    <p:sldId id="362" r:id="rId40"/>
    <p:sldId id="321" r:id="rId41"/>
    <p:sldId id="341" r:id="rId42"/>
    <p:sldId id="349" r:id="rId43"/>
    <p:sldId id="364" r:id="rId44"/>
    <p:sldId id="363" r:id="rId45"/>
    <p:sldId id="365" r:id="rId46"/>
  </p:sldIdLst>
  <p:sldSz cx="10160000" cy="7620000"/>
  <p:notesSz cx="10160000" cy="7620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6AA"/>
    <a:srgbClr val="000000"/>
    <a:srgbClr val="F5F3F4"/>
    <a:srgbClr val="B4C5DB"/>
    <a:srgbClr val="496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9" autoAdjust="0"/>
    <p:restoredTop sz="94660"/>
  </p:normalViewPr>
  <p:slideViewPr>
    <p:cSldViewPr>
      <p:cViewPr varScale="1">
        <p:scale>
          <a:sx n="62" d="100"/>
          <a:sy n="62" d="100"/>
        </p:scale>
        <p:origin x="131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33400"/>
            <a:ext cx="8763000" cy="1612900"/>
          </a:xfrm>
          <a:custGeom>
            <a:avLst/>
            <a:gdLst/>
            <a:ahLst/>
            <a:cxnLst/>
            <a:rect l="l" t="t" r="r" b="b"/>
            <a:pathLst>
              <a:path w="8763000" h="1612900">
                <a:moveTo>
                  <a:pt x="0" y="1612900"/>
                </a:moveTo>
                <a:lnTo>
                  <a:pt x="0" y="0"/>
                </a:lnTo>
                <a:lnTo>
                  <a:pt x="8763000" y="0"/>
                </a:lnTo>
                <a:lnTo>
                  <a:pt x="8763000" y="1612900"/>
                </a:lnTo>
                <a:lnTo>
                  <a:pt x="0" y="1612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78936" y="0"/>
            <a:ext cx="1981200" cy="2921000"/>
          </a:xfrm>
          <a:custGeom>
            <a:avLst/>
            <a:gdLst/>
            <a:ahLst/>
            <a:cxnLst/>
            <a:rect l="l" t="t" r="r" b="b"/>
            <a:pathLst>
              <a:path w="1981200" h="2921000">
                <a:moveTo>
                  <a:pt x="1981063" y="0"/>
                </a:moveTo>
                <a:lnTo>
                  <a:pt x="423203" y="0"/>
                </a:lnTo>
                <a:lnTo>
                  <a:pt x="421712" y="1703"/>
                </a:lnTo>
                <a:lnTo>
                  <a:pt x="391589" y="38015"/>
                </a:lnTo>
                <a:lnTo>
                  <a:pt x="362583" y="74929"/>
                </a:lnTo>
                <a:lnTo>
                  <a:pt x="334692" y="112423"/>
                </a:lnTo>
                <a:lnTo>
                  <a:pt x="307916" y="150473"/>
                </a:lnTo>
                <a:lnTo>
                  <a:pt x="282257" y="189058"/>
                </a:lnTo>
                <a:lnTo>
                  <a:pt x="257713" y="228154"/>
                </a:lnTo>
                <a:lnTo>
                  <a:pt x="234284" y="267738"/>
                </a:lnTo>
                <a:lnTo>
                  <a:pt x="211971" y="307789"/>
                </a:lnTo>
                <a:lnTo>
                  <a:pt x="190774" y="348283"/>
                </a:lnTo>
                <a:lnTo>
                  <a:pt x="170693" y="389197"/>
                </a:lnTo>
                <a:lnTo>
                  <a:pt x="151727" y="430509"/>
                </a:lnTo>
                <a:lnTo>
                  <a:pt x="133876" y="472196"/>
                </a:lnTo>
                <a:lnTo>
                  <a:pt x="117142" y="514235"/>
                </a:lnTo>
                <a:lnTo>
                  <a:pt x="101523" y="556604"/>
                </a:lnTo>
                <a:lnTo>
                  <a:pt x="87019" y="599279"/>
                </a:lnTo>
                <a:lnTo>
                  <a:pt x="73632" y="642239"/>
                </a:lnTo>
                <a:lnTo>
                  <a:pt x="61360" y="685460"/>
                </a:lnTo>
                <a:lnTo>
                  <a:pt x="50203" y="728919"/>
                </a:lnTo>
                <a:lnTo>
                  <a:pt x="40163" y="772595"/>
                </a:lnTo>
                <a:lnTo>
                  <a:pt x="31237" y="816464"/>
                </a:lnTo>
                <a:lnTo>
                  <a:pt x="23428" y="860503"/>
                </a:lnTo>
                <a:lnTo>
                  <a:pt x="16734" y="904690"/>
                </a:lnTo>
                <a:lnTo>
                  <a:pt x="11156" y="949002"/>
                </a:lnTo>
                <a:lnTo>
                  <a:pt x="6693" y="993416"/>
                </a:lnTo>
                <a:lnTo>
                  <a:pt x="3346" y="1037910"/>
                </a:lnTo>
                <a:lnTo>
                  <a:pt x="1115" y="1082460"/>
                </a:lnTo>
                <a:lnTo>
                  <a:pt x="0" y="1127045"/>
                </a:lnTo>
                <a:lnTo>
                  <a:pt x="0" y="1171641"/>
                </a:lnTo>
                <a:lnTo>
                  <a:pt x="1115" y="1216226"/>
                </a:lnTo>
                <a:lnTo>
                  <a:pt x="3346" y="1260776"/>
                </a:lnTo>
                <a:lnTo>
                  <a:pt x="6693" y="1305270"/>
                </a:lnTo>
                <a:lnTo>
                  <a:pt x="11156" y="1349684"/>
                </a:lnTo>
                <a:lnTo>
                  <a:pt x="16734" y="1393996"/>
                </a:lnTo>
                <a:lnTo>
                  <a:pt x="23428" y="1438183"/>
                </a:lnTo>
                <a:lnTo>
                  <a:pt x="31237" y="1482223"/>
                </a:lnTo>
                <a:lnTo>
                  <a:pt x="40163" y="1526091"/>
                </a:lnTo>
                <a:lnTo>
                  <a:pt x="50203" y="1569767"/>
                </a:lnTo>
                <a:lnTo>
                  <a:pt x="61360" y="1613227"/>
                </a:lnTo>
                <a:lnTo>
                  <a:pt x="73632" y="1656448"/>
                </a:lnTo>
                <a:lnTo>
                  <a:pt x="87019" y="1699407"/>
                </a:lnTo>
                <a:lnTo>
                  <a:pt x="101523" y="1742083"/>
                </a:lnTo>
                <a:lnTo>
                  <a:pt x="117142" y="1784451"/>
                </a:lnTo>
                <a:lnTo>
                  <a:pt x="133876" y="1826491"/>
                </a:lnTo>
                <a:lnTo>
                  <a:pt x="151727" y="1868178"/>
                </a:lnTo>
                <a:lnTo>
                  <a:pt x="170693" y="1909489"/>
                </a:lnTo>
                <a:lnTo>
                  <a:pt x="190774" y="1950404"/>
                </a:lnTo>
                <a:lnTo>
                  <a:pt x="211971" y="1990897"/>
                </a:lnTo>
                <a:lnTo>
                  <a:pt x="234284" y="2030948"/>
                </a:lnTo>
                <a:lnTo>
                  <a:pt x="257713" y="2070532"/>
                </a:lnTo>
                <a:lnTo>
                  <a:pt x="282257" y="2109628"/>
                </a:lnTo>
                <a:lnTo>
                  <a:pt x="307916" y="2148213"/>
                </a:lnTo>
                <a:lnTo>
                  <a:pt x="334692" y="2186263"/>
                </a:lnTo>
                <a:lnTo>
                  <a:pt x="362583" y="2223757"/>
                </a:lnTo>
                <a:lnTo>
                  <a:pt x="391589" y="2260671"/>
                </a:lnTo>
                <a:lnTo>
                  <a:pt x="421712" y="2296983"/>
                </a:lnTo>
                <a:lnTo>
                  <a:pt x="452950" y="2332670"/>
                </a:lnTo>
                <a:lnTo>
                  <a:pt x="485303" y="2367709"/>
                </a:lnTo>
                <a:lnTo>
                  <a:pt x="518773" y="2402078"/>
                </a:lnTo>
                <a:lnTo>
                  <a:pt x="553141" y="2435547"/>
                </a:lnTo>
                <a:lnTo>
                  <a:pt x="588180" y="2467902"/>
                </a:lnTo>
                <a:lnTo>
                  <a:pt x="623867" y="2499140"/>
                </a:lnTo>
                <a:lnTo>
                  <a:pt x="660179" y="2529263"/>
                </a:lnTo>
                <a:lnTo>
                  <a:pt x="697093" y="2558270"/>
                </a:lnTo>
                <a:lnTo>
                  <a:pt x="734587" y="2586162"/>
                </a:lnTo>
                <a:lnTo>
                  <a:pt x="772637" y="2612938"/>
                </a:lnTo>
                <a:lnTo>
                  <a:pt x="811222" y="2638598"/>
                </a:lnTo>
                <a:lnTo>
                  <a:pt x="850318" y="2663142"/>
                </a:lnTo>
                <a:lnTo>
                  <a:pt x="889902" y="2686571"/>
                </a:lnTo>
                <a:lnTo>
                  <a:pt x="929953" y="2708884"/>
                </a:lnTo>
                <a:lnTo>
                  <a:pt x="970447" y="2730082"/>
                </a:lnTo>
                <a:lnTo>
                  <a:pt x="1011361" y="2750164"/>
                </a:lnTo>
                <a:lnTo>
                  <a:pt x="1052673" y="2769130"/>
                </a:lnTo>
                <a:lnTo>
                  <a:pt x="1094360" y="2786981"/>
                </a:lnTo>
                <a:lnTo>
                  <a:pt x="1136399" y="2803716"/>
                </a:lnTo>
                <a:lnTo>
                  <a:pt x="1178768" y="2819335"/>
                </a:lnTo>
                <a:lnTo>
                  <a:pt x="1221443" y="2833838"/>
                </a:lnTo>
                <a:lnTo>
                  <a:pt x="1264403" y="2847226"/>
                </a:lnTo>
                <a:lnTo>
                  <a:pt x="1307624" y="2859499"/>
                </a:lnTo>
                <a:lnTo>
                  <a:pt x="1351084" y="2870655"/>
                </a:lnTo>
                <a:lnTo>
                  <a:pt x="1394759" y="2880696"/>
                </a:lnTo>
                <a:lnTo>
                  <a:pt x="1438628" y="2889622"/>
                </a:lnTo>
                <a:lnTo>
                  <a:pt x="1482667" y="2897431"/>
                </a:lnTo>
                <a:lnTo>
                  <a:pt x="1526855" y="2904125"/>
                </a:lnTo>
                <a:lnTo>
                  <a:pt x="1571167" y="2909703"/>
                </a:lnTo>
                <a:lnTo>
                  <a:pt x="1615581" y="2914166"/>
                </a:lnTo>
                <a:lnTo>
                  <a:pt x="1660075" y="2917513"/>
                </a:lnTo>
                <a:lnTo>
                  <a:pt x="1704626" y="2919744"/>
                </a:lnTo>
                <a:lnTo>
                  <a:pt x="1749210" y="2920860"/>
                </a:lnTo>
                <a:lnTo>
                  <a:pt x="1793807" y="2920860"/>
                </a:lnTo>
                <a:lnTo>
                  <a:pt x="1838391" y="2919744"/>
                </a:lnTo>
                <a:lnTo>
                  <a:pt x="1882942" y="2917513"/>
                </a:lnTo>
                <a:lnTo>
                  <a:pt x="1927436" y="2914166"/>
                </a:lnTo>
                <a:lnTo>
                  <a:pt x="1971851" y="2909703"/>
                </a:lnTo>
                <a:lnTo>
                  <a:pt x="1981063" y="2908544"/>
                </a:lnTo>
                <a:lnTo>
                  <a:pt x="1981063" y="0"/>
                </a:lnTo>
                <a:close/>
              </a:path>
            </a:pathLst>
          </a:custGeom>
          <a:solidFill>
            <a:srgbClr val="AFC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78936" y="0"/>
            <a:ext cx="1981200" cy="2921000"/>
          </a:xfrm>
          <a:custGeom>
            <a:avLst/>
            <a:gdLst/>
            <a:ahLst/>
            <a:cxnLst/>
            <a:rect l="l" t="t" r="r" b="b"/>
            <a:pathLst>
              <a:path w="1981200" h="2921000">
                <a:moveTo>
                  <a:pt x="1981063" y="2908544"/>
                </a:moveTo>
                <a:lnTo>
                  <a:pt x="1927436" y="2914166"/>
                </a:lnTo>
                <a:lnTo>
                  <a:pt x="1882942" y="2917513"/>
                </a:lnTo>
                <a:lnTo>
                  <a:pt x="1838391" y="2919744"/>
                </a:lnTo>
                <a:lnTo>
                  <a:pt x="1793807" y="2920860"/>
                </a:lnTo>
                <a:lnTo>
                  <a:pt x="1749210" y="2920860"/>
                </a:lnTo>
                <a:lnTo>
                  <a:pt x="1704626" y="2919744"/>
                </a:lnTo>
                <a:lnTo>
                  <a:pt x="1660075" y="2917513"/>
                </a:lnTo>
                <a:lnTo>
                  <a:pt x="1615581" y="2914166"/>
                </a:lnTo>
                <a:lnTo>
                  <a:pt x="1571167" y="2909703"/>
                </a:lnTo>
                <a:lnTo>
                  <a:pt x="1526855" y="2904125"/>
                </a:lnTo>
                <a:lnTo>
                  <a:pt x="1482667" y="2897431"/>
                </a:lnTo>
                <a:lnTo>
                  <a:pt x="1438628" y="2889622"/>
                </a:lnTo>
                <a:lnTo>
                  <a:pt x="1394759" y="2880696"/>
                </a:lnTo>
                <a:lnTo>
                  <a:pt x="1351084" y="2870655"/>
                </a:lnTo>
                <a:lnTo>
                  <a:pt x="1307624" y="2859499"/>
                </a:lnTo>
                <a:lnTo>
                  <a:pt x="1264403" y="2847226"/>
                </a:lnTo>
                <a:lnTo>
                  <a:pt x="1221443" y="2833838"/>
                </a:lnTo>
                <a:lnTo>
                  <a:pt x="1178768" y="2819335"/>
                </a:lnTo>
                <a:lnTo>
                  <a:pt x="1136399" y="2803716"/>
                </a:lnTo>
                <a:lnTo>
                  <a:pt x="1094360" y="2786981"/>
                </a:lnTo>
                <a:lnTo>
                  <a:pt x="1052673" y="2769130"/>
                </a:lnTo>
                <a:lnTo>
                  <a:pt x="1011361" y="2750164"/>
                </a:lnTo>
                <a:lnTo>
                  <a:pt x="970447" y="2730082"/>
                </a:lnTo>
                <a:lnTo>
                  <a:pt x="929953" y="2708884"/>
                </a:lnTo>
                <a:lnTo>
                  <a:pt x="889902" y="2686571"/>
                </a:lnTo>
                <a:lnTo>
                  <a:pt x="850318" y="2663142"/>
                </a:lnTo>
                <a:lnTo>
                  <a:pt x="811222" y="2638598"/>
                </a:lnTo>
                <a:lnTo>
                  <a:pt x="772637" y="2612938"/>
                </a:lnTo>
                <a:lnTo>
                  <a:pt x="734587" y="2586162"/>
                </a:lnTo>
                <a:lnTo>
                  <a:pt x="697093" y="2558270"/>
                </a:lnTo>
                <a:lnTo>
                  <a:pt x="660179" y="2529263"/>
                </a:lnTo>
                <a:lnTo>
                  <a:pt x="623867" y="2499140"/>
                </a:lnTo>
                <a:lnTo>
                  <a:pt x="588180" y="2467902"/>
                </a:lnTo>
                <a:lnTo>
                  <a:pt x="553141" y="2435547"/>
                </a:lnTo>
                <a:lnTo>
                  <a:pt x="518773" y="2402078"/>
                </a:lnTo>
                <a:lnTo>
                  <a:pt x="485303" y="2367709"/>
                </a:lnTo>
                <a:lnTo>
                  <a:pt x="452950" y="2332670"/>
                </a:lnTo>
                <a:lnTo>
                  <a:pt x="421712" y="2296983"/>
                </a:lnTo>
                <a:lnTo>
                  <a:pt x="391589" y="2260671"/>
                </a:lnTo>
                <a:lnTo>
                  <a:pt x="362583" y="2223757"/>
                </a:lnTo>
                <a:lnTo>
                  <a:pt x="334692" y="2186264"/>
                </a:lnTo>
                <a:lnTo>
                  <a:pt x="307916" y="2148213"/>
                </a:lnTo>
                <a:lnTo>
                  <a:pt x="282257" y="2109629"/>
                </a:lnTo>
                <a:lnTo>
                  <a:pt x="257713" y="2070533"/>
                </a:lnTo>
                <a:lnTo>
                  <a:pt x="234284" y="2030948"/>
                </a:lnTo>
                <a:lnTo>
                  <a:pt x="211971" y="1990898"/>
                </a:lnTo>
                <a:lnTo>
                  <a:pt x="190774" y="1950404"/>
                </a:lnTo>
                <a:lnTo>
                  <a:pt x="170693" y="1909490"/>
                </a:lnTo>
                <a:lnTo>
                  <a:pt x="151727" y="1868178"/>
                </a:lnTo>
                <a:lnTo>
                  <a:pt x="133876" y="1826491"/>
                </a:lnTo>
                <a:lnTo>
                  <a:pt x="117142" y="1784452"/>
                </a:lnTo>
                <a:lnTo>
                  <a:pt x="101523" y="1742084"/>
                </a:lnTo>
                <a:lnTo>
                  <a:pt x="87019" y="1699408"/>
                </a:lnTo>
                <a:lnTo>
                  <a:pt x="73632" y="1656449"/>
                </a:lnTo>
                <a:lnTo>
                  <a:pt x="61360" y="1613228"/>
                </a:lnTo>
                <a:lnTo>
                  <a:pt x="50203" y="1569768"/>
                </a:lnTo>
                <a:lnTo>
                  <a:pt x="40163" y="1526093"/>
                </a:lnTo>
                <a:lnTo>
                  <a:pt x="31237" y="1482224"/>
                </a:lnTo>
                <a:lnTo>
                  <a:pt x="23428" y="1438185"/>
                </a:lnTo>
                <a:lnTo>
                  <a:pt x="16734" y="1393998"/>
                </a:lnTo>
                <a:lnTo>
                  <a:pt x="11156" y="1349686"/>
                </a:lnTo>
                <a:lnTo>
                  <a:pt x="6693" y="1305272"/>
                </a:lnTo>
                <a:lnTo>
                  <a:pt x="3346" y="1260778"/>
                </a:lnTo>
                <a:lnTo>
                  <a:pt x="1115" y="1216227"/>
                </a:lnTo>
                <a:lnTo>
                  <a:pt x="0" y="1171643"/>
                </a:lnTo>
                <a:lnTo>
                  <a:pt x="0" y="1127047"/>
                </a:lnTo>
                <a:lnTo>
                  <a:pt x="1115" y="1082462"/>
                </a:lnTo>
                <a:lnTo>
                  <a:pt x="3346" y="1037911"/>
                </a:lnTo>
                <a:lnTo>
                  <a:pt x="6693" y="993418"/>
                </a:lnTo>
                <a:lnTo>
                  <a:pt x="11156" y="949003"/>
                </a:lnTo>
                <a:lnTo>
                  <a:pt x="16734" y="904691"/>
                </a:lnTo>
                <a:lnTo>
                  <a:pt x="23428" y="860504"/>
                </a:lnTo>
                <a:lnTo>
                  <a:pt x="31237" y="816465"/>
                </a:lnTo>
                <a:lnTo>
                  <a:pt x="40163" y="772596"/>
                </a:lnTo>
                <a:lnTo>
                  <a:pt x="50203" y="728921"/>
                </a:lnTo>
                <a:lnTo>
                  <a:pt x="61360" y="685461"/>
                </a:lnTo>
                <a:lnTo>
                  <a:pt x="73632" y="642240"/>
                </a:lnTo>
                <a:lnTo>
                  <a:pt x="87019" y="599280"/>
                </a:lnTo>
                <a:lnTo>
                  <a:pt x="101523" y="556604"/>
                </a:lnTo>
                <a:lnTo>
                  <a:pt x="117142" y="514235"/>
                </a:lnTo>
                <a:lnTo>
                  <a:pt x="133876" y="472196"/>
                </a:lnTo>
                <a:lnTo>
                  <a:pt x="151727" y="430509"/>
                </a:lnTo>
                <a:lnTo>
                  <a:pt x="170693" y="389196"/>
                </a:lnTo>
                <a:lnTo>
                  <a:pt x="190774" y="348282"/>
                </a:lnTo>
                <a:lnTo>
                  <a:pt x="211971" y="307788"/>
                </a:lnTo>
                <a:lnTo>
                  <a:pt x="234284" y="267737"/>
                </a:lnTo>
                <a:lnTo>
                  <a:pt x="257713" y="228152"/>
                </a:lnTo>
                <a:lnTo>
                  <a:pt x="282257" y="189056"/>
                </a:lnTo>
                <a:lnTo>
                  <a:pt x="307916" y="150471"/>
                </a:lnTo>
                <a:lnTo>
                  <a:pt x="334692" y="112420"/>
                </a:lnTo>
                <a:lnTo>
                  <a:pt x="362583" y="74926"/>
                </a:lnTo>
                <a:lnTo>
                  <a:pt x="391589" y="38011"/>
                </a:lnTo>
                <a:lnTo>
                  <a:pt x="421712" y="1699"/>
                </a:lnTo>
                <a:lnTo>
                  <a:pt x="423199" y="0"/>
                </a:lnTo>
              </a:path>
            </a:pathLst>
          </a:custGeom>
          <a:ln w="889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853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217229" y="0"/>
                </a:moveTo>
                <a:lnTo>
                  <a:pt x="174118" y="0"/>
                </a:lnTo>
                <a:lnTo>
                  <a:pt x="131841" y="9413"/>
                </a:lnTo>
                <a:lnTo>
                  <a:pt x="92072" y="28239"/>
                </a:lnTo>
                <a:lnTo>
                  <a:pt x="56480" y="56478"/>
                </a:lnTo>
                <a:lnTo>
                  <a:pt x="28240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40" y="299270"/>
                </a:lnTo>
                <a:lnTo>
                  <a:pt x="56480" y="334862"/>
                </a:lnTo>
                <a:lnTo>
                  <a:pt x="92072" y="363101"/>
                </a:lnTo>
                <a:lnTo>
                  <a:pt x="131841" y="381927"/>
                </a:lnTo>
                <a:lnTo>
                  <a:pt x="174118" y="391340"/>
                </a:lnTo>
                <a:lnTo>
                  <a:pt x="217229" y="391340"/>
                </a:lnTo>
                <a:lnTo>
                  <a:pt x="259506" y="381927"/>
                </a:lnTo>
                <a:lnTo>
                  <a:pt x="299275" y="363101"/>
                </a:lnTo>
                <a:lnTo>
                  <a:pt x="334867" y="334862"/>
                </a:lnTo>
                <a:lnTo>
                  <a:pt x="363107" y="299270"/>
                </a:lnTo>
                <a:lnTo>
                  <a:pt x="381933" y="259501"/>
                </a:lnTo>
                <a:lnTo>
                  <a:pt x="391347" y="217225"/>
                </a:lnTo>
                <a:lnTo>
                  <a:pt x="391347" y="174114"/>
                </a:lnTo>
                <a:lnTo>
                  <a:pt x="381933" y="131838"/>
                </a:lnTo>
                <a:lnTo>
                  <a:pt x="363107" y="92069"/>
                </a:lnTo>
                <a:lnTo>
                  <a:pt x="334867" y="56478"/>
                </a:lnTo>
                <a:lnTo>
                  <a:pt x="299275" y="28239"/>
                </a:lnTo>
                <a:lnTo>
                  <a:pt x="259506" y="9413"/>
                </a:lnTo>
                <a:lnTo>
                  <a:pt x="217229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853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56480" y="334862"/>
                </a:moveTo>
                <a:lnTo>
                  <a:pt x="28240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40" y="92069"/>
                </a:lnTo>
                <a:lnTo>
                  <a:pt x="56480" y="56478"/>
                </a:lnTo>
                <a:lnTo>
                  <a:pt x="92072" y="28239"/>
                </a:lnTo>
                <a:lnTo>
                  <a:pt x="131841" y="9413"/>
                </a:lnTo>
                <a:lnTo>
                  <a:pt x="174118" y="0"/>
                </a:lnTo>
                <a:lnTo>
                  <a:pt x="217229" y="0"/>
                </a:lnTo>
                <a:lnTo>
                  <a:pt x="259506" y="9413"/>
                </a:lnTo>
                <a:lnTo>
                  <a:pt x="299275" y="28239"/>
                </a:lnTo>
                <a:lnTo>
                  <a:pt x="334867" y="56478"/>
                </a:lnTo>
                <a:lnTo>
                  <a:pt x="363107" y="92069"/>
                </a:lnTo>
                <a:lnTo>
                  <a:pt x="381933" y="131838"/>
                </a:lnTo>
                <a:lnTo>
                  <a:pt x="391347" y="174114"/>
                </a:lnTo>
                <a:lnTo>
                  <a:pt x="391347" y="217225"/>
                </a:lnTo>
                <a:lnTo>
                  <a:pt x="381933" y="259501"/>
                </a:lnTo>
                <a:lnTo>
                  <a:pt x="363107" y="299270"/>
                </a:lnTo>
                <a:lnTo>
                  <a:pt x="334867" y="334862"/>
                </a:lnTo>
                <a:lnTo>
                  <a:pt x="299275" y="363101"/>
                </a:lnTo>
                <a:lnTo>
                  <a:pt x="259506" y="381927"/>
                </a:lnTo>
                <a:lnTo>
                  <a:pt x="217229" y="391340"/>
                </a:lnTo>
                <a:lnTo>
                  <a:pt x="174118" y="391340"/>
                </a:lnTo>
                <a:lnTo>
                  <a:pt x="131841" y="381927"/>
                </a:lnTo>
                <a:lnTo>
                  <a:pt x="92072" y="363101"/>
                </a:lnTo>
                <a:lnTo>
                  <a:pt x="56480" y="33486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933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217228" y="0"/>
                </a:moveTo>
                <a:lnTo>
                  <a:pt x="174117" y="0"/>
                </a:lnTo>
                <a:lnTo>
                  <a:pt x="131841" y="9413"/>
                </a:lnTo>
                <a:lnTo>
                  <a:pt x="92072" y="28239"/>
                </a:lnTo>
                <a:lnTo>
                  <a:pt x="56480" y="56478"/>
                </a:lnTo>
                <a:lnTo>
                  <a:pt x="28240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40" y="299270"/>
                </a:lnTo>
                <a:lnTo>
                  <a:pt x="56480" y="334862"/>
                </a:lnTo>
                <a:lnTo>
                  <a:pt x="92072" y="363101"/>
                </a:lnTo>
                <a:lnTo>
                  <a:pt x="131841" y="381927"/>
                </a:lnTo>
                <a:lnTo>
                  <a:pt x="174117" y="391340"/>
                </a:lnTo>
                <a:lnTo>
                  <a:pt x="217228" y="391340"/>
                </a:lnTo>
                <a:lnTo>
                  <a:pt x="259504" y="381927"/>
                </a:lnTo>
                <a:lnTo>
                  <a:pt x="299273" y="363101"/>
                </a:lnTo>
                <a:lnTo>
                  <a:pt x="334865" y="334862"/>
                </a:lnTo>
                <a:lnTo>
                  <a:pt x="363104" y="299270"/>
                </a:lnTo>
                <a:lnTo>
                  <a:pt x="381930" y="259501"/>
                </a:lnTo>
                <a:lnTo>
                  <a:pt x="391343" y="217225"/>
                </a:lnTo>
                <a:lnTo>
                  <a:pt x="391343" y="174114"/>
                </a:lnTo>
                <a:lnTo>
                  <a:pt x="381930" y="131838"/>
                </a:lnTo>
                <a:lnTo>
                  <a:pt x="363104" y="92069"/>
                </a:lnTo>
                <a:lnTo>
                  <a:pt x="334865" y="56478"/>
                </a:lnTo>
                <a:lnTo>
                  <a:pt x="299273" y="28239"/>
                </a:lnTo>
                <a:lnTo>
                  <a:pt x="259504" y="9413"/>
                </a:lnTo>
                <a:lnTo>
                  <a:pt x="217228" y="0"/>
                </a:lnTo>
                <a:close/>
              </a:path>
            </a:pathLst>
          </a:custGeom>
          <a:solidFill>
            <a:srgbClr val="AFC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3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4">
                <a:moveTo>
                  <a:pt x="56480" y="334862"/>
                </a:moveTo>
                <a:lnTo>
                  <a:pt x="28240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40" y="92069"/>
                </a:lnTo>
                <a:lnTo>
                  <a:pt x="56480" y="56478"/>
                </a:lnTo>
                <a:lnTo>
                  <a:pt x="92072" y="28239"/>
                </a:lnTo>
                <a:lnTo>
                  <a:pt x="131841" y="9413"/>
                </a:lnTo>
                <a:lnTo>
                  <a:pt x="174117" y="0"/>
                </a:lnTo>
                <a:lnTo>
                  <a:pt x="217228" y="0"/>
                </a:lnTo>
                <a:lnTo>
                  <a:pt x="259504" y="9413"/>
                </a:lnTo>
                <a:lnTo>
                  <a:pt x="299273" y="28239"/>
                </a:lnTo>
                <a:lnTo>
                  <a:pt x="334865" y="56478"/>
                </a:lnTo>
                <a:lnTo>
                  <a:pt x="363104" y="92069"/>
                </a:lnTo>
                <a:lnTo>
                  <a:pt x="381930" y="131838"/>
                </a:lnTo>
                <a:lnTo>
                  <a:pt x="391343" y="174114"/>
                </a:lnTo>
                <a:lnTo>
                  <a:pt x="391343" y="217225"/>
                </a:lnTo>
                <a:lnTo>
                  <a:pt x="381930" y="259501"/>
                </a:lnTo>
                <a:lnTo>
                  <a:pt x="363104" y="299270"/>
                </a:lnTo>
                <a:lnTo>
                  <a:pt x="334865" y="334862"/>
                </a:lnTo>
                <a:lnTo>
                  <a:pt x="299273" y="363101"/>
                </a:lnTo>
                <a:lnTo>
                  <a:pt x="259504" y="381927"/>
                </a:lnTo>
                <a:lnTo>
                  <a:pt x="217228" y="391340"/>
                </a:lnTo>
                <a:lnTo>
                  <a:pt x="174117" y="391340"/>
                </a:lnTo>
                <a:lnTo>
                  <a:pt x="131841" y="381927"/>
                </a:lnTo>
                <a:lnTo>
                  <a:pt x="92072" y="363101"/>
                </a:lnTo>
                <a:lnTo>
                  <a:pt x="56480" y="334862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19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217230" y="0"/>
                </a:moveTo>
                <a:lnTo>
                  <a:pt x="174118" y="0"/>
                </a:lnTo>
                <a:lnTo>
                  <a:pt x="131842" y="9413"/>
                </a:lnTo>
                <a:lnTo>
                  <a:pt x="92072" y="28239"/>
                </a:lnTo>
                <a:lnTo>
                  <a:pt x="56480" y="56478"/>
                </a:lnTo>
                <a:lnTo>
                  <a:pt x="28240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40" y="299270"/>
                </a:lnTo>
                <a:lnTo>
                  <a:pt x="56480" y="334862"/>
                </a:lnTo>
                <a:lnTo>
                  <a:pt x="92072" y="363101"/>
                </a:lnTo>
                <a:lnTo>
                  <a:pt x="131841" y="381927"/>
                </a:lnTo>
                <a:lnTo>
                  <a:pt x="174118" y="391340"/>
                </a:lnTo>
                <a:lnTo>
                  <a:pt x="217229" y="391340"/>
                </a:lnTo>
                <a:lnTo>
                  <a:pt x="259506" y="381927"/>
                </a:lnTo>
                <a:lnTo>
                  <a:pt x="299275" y="363101"/>
                </a:lnTo>
                <a:lnTo>
                  <a:pt x="334867" y="334862"/>
                </a:lnTo>
                <a:lnTo>
                  <a:pt x="363107" y="299270"/>
                </a:lnTo>
                <a:lnTo>
                  <a:pt x="381933" y="259501"/>
                </a:lnTo>
                <a:lnTo>
                  <a:pt x="391346" y="217225"/>
                </a:lnTo>
                <a:lnTo>
                  <a:pt x="391346" y="174114"/>
                </a:lnTo>
                <a:lnTo>
                  <a:pt x="381933" y="131838"/>
                </a:lnTo>
                <a:lnTo>
                  <a:pt x="363107" y="92069"/>
                </a:lnTo>
                <a:lnTo>
                  <a:pt x="334867" y="56478"/>
                </a:lnTo>
                <a:lnTo>
                  <a:pt x="299275" y="28239"/>
                </a:lnTo>
                <a:lnTo>
                  <a:pt x="259506" y="9413"/>
                </a:lnTo>
                <a:lnTo>
                  <a:pt x="217230" y="0"/>
                </a:lnTo>
                <a:close/>
              </a:path>
            </a:pathLst>
          </a:custGeom>
          <a:solidFill>
            <a:srgbClr val="FF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1976" y="20839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4">
                <a:moveTo>
                  <a:pt x="56480" y="334862"/>
                </a:moveTo>
                <a:lnTo>
                  <a:pt x="28240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40" y="92069"/>
                </a:lnTo>
                <a:lnTo>
                  <a:pt x="56480" y="56478"/>
                </a:lnTo>
                <a:lnTo>
                  <a:pt x="92072" y="28239"/>
                </a:lnTo>
                <a:lnTo>
                  <a:pt x="131842" y="9413"/>
                </a:lnTo>
                <a:lnTo>
                  <a:pt x="174118" y="0"/>
                </a:lnTo>
                <a:lnTo>
                  <a:pt x="217230" y="0"/>
                </a:lnTo>
                <a:lnTo>
                  <a:pt x="259506" y="9413"/>
                </a:lnTo>
                <a:lnTo>
                  <a:pt x="299275" y="28239"/>
                </a:lnTo>
                <a:lnTo>
                  <a:pt x="334867" y="56478"/>
                </a:lnTo>
                <a:lnTo>
                  <a:pt x="363107" y="92069"/>
                </a:lnTo>
                <a:lnTo>
                  <a:pt x="381933" y="131838"/>
                </a:lnTo>
                <a:lnTo>
                  <a:pt x="391346" y="174114"/>
                </a:lnTo>
                <a:lnTo>
                  <a:pt x="391346" y="217225"/>
                </a:lnTo>
                <a:lnTo>
                  <a:pt x="381933" y="259501"/>
                </a:lnTo>
                <a:lnTo>
                  <a:pt x="363107" y="299270"/>
                </a:lnTo>
                <a:lnTo>
                  <a:pt x="334867" y="334862"/>
                </a:lnTo>
                <a:lnTo>
                  <a:pt x="299275" y="363101"/>
                </a:lnTo>
                <a:lnTo>
                  <a:pt x="259506" y="381927"/>
                </a:lnTo>
                <a:lnTo>
                  <a:pt x="217229" y="391340"/>
                </a:lnTo>
                <a:lnTo>
                  <a:pt x="174118" y="391340"/>
                </a:lnTo>
                <a:lnTo>
                  <a:pt x="131841" y="381927"/>
                </a:lnTo>
                <a:lnTo>
                  <a:pt x="92072" y="363101"/>
                </a:lnTo>
                <a:lnTo>
                  <a:pt x="56480" y="334862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3500" y="25400"/>
            <a:ext cx="171450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1950" y="2184400"/>
            <a:ext cx="688276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4E76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267200"/>
            <a:ext cx="7112000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E76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407400" y="25400"/>
            <a:ext cx="171450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E76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0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24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E76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60000" cy="7366000"/>
          </a:xfrm>
          <a:custGeom>
            <a:avLst/>
            <a:gdLst/>
            <a:ahLst/>
            <a:cxnLst/>
            <a:rect l="l" t="t" r="r" b="b"/>
            <a:pathLst>
              <a:path w="10160000" h="7366000">
                <a:moveTo>
                  <a:pt x="0" y="7366000"/>
                </a:moveTo>
                <a:lnTo>
                  <a:pt x="10160000" y="7366000"/>
                </a:lnTo>
                <a:lnTo>
                  <a:pt x="10160000" y="0"/>
                </a:lnTo>
                <a:lnTo>
                  <a:pt x="0" y="0"/>
                </a:lnTo>
                <a:lnTo>
                  <a:pt x="0" y="736600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442200"/>
            <a:ext cx="10160000" cy="177800"/>
          </a:xfrm>
          <a:custGeom>
            <a:avLst/>
            <a:gdLst/>
            <a:ahLst/>
            <a:cxnLst/>
            <a:rect l="l" t="t" r="r" b="b"/>
            <a:pathLst>
              <a:path w="10160000" h="177800">
                <a:moveTo>
                  <a:pt x="0" y="177800"/>
                </a:moveTo>
                <a:lnTo>
                  <a:pt x="10160000" y="177800"/>
                </a:lnTo>
                <a:lnTo>
                  <a:pt x="10160000" y="0"/>
                </a:lnTo>
                <a:lnTo>
                  <a:pt x="0" y="0"/>
                </a:lnTo>
                <a:lnTo>
                  <a:pt x="0" y="17780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366000"/>
            <a:ext cx="10160000" cy="76200"/>
          </a:xfrm>
          <a:custGeom>
            <a:avLst/>
            <a:gdLst/>
            <a:ahLst/>
            <a:cxnLst/>
            <a:rect l="l" t="t" r="r" b="b"/>
            <a:pathLst>
              <a:path w="10160000" h="76200">
                <a:moveTo>
                  <a:pt x="0" y="0"/>
                </a:moveTo>
                <a:lnTo>
                  <a:pt x="10160000" y="0"/>
                </a:lnTo>
                <a:lnTo>
                  <a:pt x="101600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2800" y="850900"/>
            <a:ext cx="8674100" cy="990600"/>
          </a:xfrm>
          <a:custGeom>
            <a:avLst/>
            <a:gdLst/>
            <a:ahLst/>
            <a:cxnLst/>
            <a:rect l="l" t="t" r="r" b="b"/>
            <a:pathLst>
              <a:path w="8674100" h="990600">
                <a:moveTo>
                  <a:pt x="8674100" y="0"/>
                </a:moveTo>
                <a:lnTo>
                  <a:pt x="0" y="0"/>
                </a:lnTo>
                <a:lnTo>
                  <a:pt x="0" y="990600"/>
                </a:lnTo>
                <a:lnTo>
                  <a:pt x="8674100" y="990600"/>
                </a:lnTo>
                <a:lnTo>
                  <a:pt x="8674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58800" y="673100"/>
            <a:ext cx="0" cy="1028700"/>
          </a:xfrm>
          <a:custGeom>
            <a:avLst/>
            <a:gdLst/>
            <a:ahLst/>
            <a:cxnLst/>
            <a:rect l="l" t="t" r="r" b="b"/>
            <a:pathLst>
              <a:path h="1028700">
                <a:moveTo>
                  <a:pt x="0" y="102870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96900" y="558800"/>
            <a:ext cx="1028700" cy="0"/>
          </a:xfrm>
          <a:custGeom>
            <a:avLst/>
            <a:gdLst/>
            <a:ahLst/>
            <a:cxnLst/>
            <a:rect l="l" t="t" r="r" b="b"/>
            <a:pathLst>
              <a:path w="1028700">
                <a:moveTo>
                  <a:pt x="0" y="0"/>
                </a:moveTo>
                <a:lnTo>
                  <a:pt x="1028700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03199" y="1244596"/>
            <a:ext cx="711200" cy="711835"/>
          </a:xfrm>
          <a:custGeom>
            <a:avLst/>
            <a:gdLst/>
            <a:ahLst/>
            <a:cxnLst/>
            <a:rect l="l" t="t" r="r" b="b"/>
            <a:pathLst>
              <a:path w="711200" h="711835">
                <a:moveTo>
                  <a:pt x="355599" y="0"/>
                </a:moveTo>
                <a:lnTo>
                  <a:pt x="310196" y="2893"/>
                </a:lnTo>
                <a:lnTo>
                  <a:pt x="265392" y="11572"/>
                </a:lnTo>
                <a:lnTo>
                  <a:pt x="221786" y="26038"/>
                </a:lnTo>
                <a:lnTo>
                  <a:pt x="179979" y="46291"/>
                </a:lnTo>
                <a:lnTo>
                  <a:pt x="140568" y="72330"/>
                </a:lnTo>
                <a:lnTo>
                  <a:pt x="104153" y="104155"/>
                </a:lnTo>
                <a:lnTo>
                  <a:pt x="72328" y="140571"/>
                </a:lnTo>
                <a:lnTo>
                  <a:pt x="46290" y="179983"/>
                </a:lnTo>
                <a:lnTo>
                  <a:pt x="26038" y="221791"/>
                </a:lnTo>
                <a:lnTo>
                  <a:pt x="11572" y="265396"/>
                </a:lnTo>
                <a:lnTo>
                  <a:pt x="2893" y="310200"/>
                </a:lnTo>
                <a:lnTo>
                  <a:pt x="0" y="355603"/>
                </a:lnTo>
                <a:lnTo>
                  <a:pt x="2893" y="401005"/>
                </a:lnTo>
                <a:lnTo>
                  <a:pt x="11572" y="445809"/>
                </a:lnTo>
                <a:lnTo>
                  <a:pt x="26038" y="489414"/>
                </a:lnTo>
                <a:lnTo>
                  <a:pt x="46290" y="531222"/>
                </a:lnTo>
                <a:lnTo>
                  <a:pt x="72328" y="570634"/>
                </a:lnTo>
                <a:lnTo>
                  <a:pt x="104153" y="607050"/>
                </a:lnTo>
                <a:lnTo>
                  <a:pt x="140568" y="638875"/>
                </a:lnTo>
                <a:lnTo>
                  <a:pt x="179979" y="664914"/>
                </a:lnTo>
                <a:lnTo>
                  <a:pt x="221786" y="685167"/>
                </a:lnTo>
                <a:lnTo>
                  <a:pt x="265392" y="699633"/>
                </a:lnTo>
                <a:lnTo>
                  <a:pt x="310196" y="708313"/>
                </a:lnTo>
                <a:lnTo>
                  <a:pt x="355599" y="711206"/>
                </a:lnTo>
                <a:lnTo>
                  <a:pt x="401002" y="708313"/>
                </a:lnTo>
                <a:lnTo>
                  <a:pt x="445805" y="699633"/>
                </a:lnTo>
                <a:lnTo>
                  <a:pt x="489411" y="685167"/>
                </a:lnTo>
                <a:lnTo>
                  <a:pt x="531218" y="664914"/>
                </a:lnTo>
                <a:lnTo>
                  <a:pt x="570630" y="638875"/>
                </a:lnTo>
                <a:lnTo>
                  <a:pt x="607045" y="607050"/>
                </a:lnTo>
                <a:lnTo>
                  <a:pt x="638870" y="570634"/>
                </a:lnTo>
                <a:lnTo>
                  <a:pt x="664908" y="531222"/>
                </a:lnTo>
                <a:lnTo>
                  <a:pt x="685161" y="489414"/>
                </a:lnTo>
                <a:lnTo>
                  <a:pt x="699627" y="445809"/>
                </a:lnTo>
                <a:lnTo>
                  <a:pt x="708306" y="401005"/>
                </a:lnTo>
                <a:lnTo>
                  <a:pt x="711200" y="355603"/>
                </a:lnTo>
                <a:lnTo>
                  <a:pt x="708306" y="310200"/>
                </a:lnTo>
                <a:lnTo>
                  <a:pt x="699627" y="265396"/>
                </a:lnTo>
                <a:lnTo>
                  <a:pt x="685161" y="221791"/>
                </a:lnTo>
                <a:lnTo>
                  <a:pt x="664908" y="179983"/>
                </a:lnTo>
                <a:lnTo>
                  <a:pt x="638870" y="140571"/>
                </a:lnTo>
                <a:lnTo>
                  <a:pt x="607045" y="104155"/>
                </a:lnTo>
                <a:lnTo>
                  <a:pt x="570630" y="72330"/>
                </a:lnTo>
                <a:lnTo>
                  <a:pt x="531218" y="46291"/>
                </a:lnTo>
                <a:lnTo>
                  <a:pt x="489411" y="26038"/>
                </a:lnTo>
                <a:lnTo>
                  <a:pt x="445805" y="11572"/>
                </a:lnTo>
                <a:lnTo>
                  <a:pt x="401002" y="2893"/>
                </a:lnTo>
                <a:lnTo>
                  <a:pt x="355599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03199" y="1244599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607045" y="104153"/>
                </a:moveTo>
                <a:lnTo>
                  <a:pt x="638870" y="140569"/>
                </a:lnTo>
                <a:lnTo>
                  <a:pt x="664908" y="179980"/>
                </a:lnTo>
                <a:lnTo>
                  <a:pt x="685161" y="221788"/>
                </a:lnTo>
                <a:lnTo>
                  <a:pt x="699627" y="265394"/>
                </a:lnTo>
                <a:lnTo>
                  <a:pt x="708306" y="310197"/>
                </a:lnTo>
                <a:lnTo>
                  <a:pt x="711200" y="355600"/>
                </a:lnTo>
                <a:lnTo>
                  <a:pt x="708306" y="401002"/>
                </a:lnTo>
                <a:lnTo>
                  <a:pt x="699627" y="445806"/>
                </a:lnTo>
                <a:lnTo>
                  <a:pt x="685161" y="489411"/>
                </a:lnTo>
                <a:lnTo>
                  <a:pt x="664908" y="531219"/>
                </a:lnTo>
                <a:lnTo>
                  <a:pt x="638870" y="570631"/>
                </a:lnTo>
                <a:lnTo>
                  <a:pt x="607045" y="607047"/>
                </a:lnTo>
                <a:lnTo>
                  <a:pt x="570630" y="638873"/>
                </a:lnTo>
                <a:lnTo>
                  <a:pt x="531218" y="664911"/>
                </a:lnTo>
                <a:lnTo>
                  <a:pt x="489411" y="685164"/>
                </a:lnTo>
                <a:lnTo>
                  <a:pt x="445805" y="699630"/>
                </a:lnTo>
                <a:lnTo>
                  <a:pt x="401002" y="708310"/>
                </a:lnTo>
                <a:lnTo>
                  <a:pt x="355599" y="711203"/>
                </a:lnTo>
                <a:lnTo>
                  <a:pt x="310196" y="708310"/>
                </a:lnTo>
                <a:lnTo>
                  <a:pt x="265392" y="699630"/>
                </a:lnTo>
                <a:lnTo>
                  <a:pt x="221786" y="685164"/>
                </a:lnTo>
                <a:lnTo>
                  <a:pt x="179979" y="664911"/>
                </a:lnTo>
                <a:lnTo>
                  <a:pt x="140568" y="638873"/>
                </a:lnTo>
                <a:lnTo>
                  <a:pt x="104153" y="607047"/>
                </a:lnTo>
                <a:lnTo>
                  <a:pt x="72328" y="570631"/>
                </a:lnTo>
                <a:lnTo>
                  <a:pt x="46290" y="531219"/>
                </a:lnTo>
                <a:lnTo>
                  <a:pt x="26038" y="489411"/>
                </a:lnTo>
                <a:lnTo>
                  <a:pt x="11572" y="445806"/>
                </a:lnTo>
                <a:lnTo>
                  <a:pt x="2893" y="401002"/>
                </a:lnTo>
                <a:lnTo>
                  <a:pt x="0" y="355600"/>
                </a:lnTo>
                <a:lnTo>
                  <a:pt x="2893" y="310197"/>
                </a:lnTo>
                <a:lnTo>
                  <a:pt x="11572" y="265394"/>
                </a:lnTo>
                <a:lnTo>
                  <a:pt x="26038" y="221788"/>
                </a:lnTo>
                <a:lnTo>
                  <a:pt x="46290" y="179980"/>
                </a:lnTo>
                <a:lnTo>
                  <a:pt x="72328" y="140569"/>
                </a:lnTo>
                <a:lnTo>
                  <a:pt x="104153" y="104153"/>
                </a:lnTo>
                <a:lnTo>
                  <a:pt x="140568" y="72328"/>
                </a:lnTo>
                <a:lnTo>
                  <a:pt x="179979" y="46290"/>
                </a:lnTo>
                <a:lnTo>
                  <a:pt x="221786" y="26038"/>
                </a:lnTo>
                <a:lnTo>
                  <a:pt x="265392" y="11572"/>
                </a:lnTo>
                <a:lnTo>
                  <a:pt x="310196" y="2893"/>
                </a:lnTo>
                <a:lnTo>
                  <a:pt x="355599" y="0"/>
                </a:lnTo>
                <a:lnTo>
                  <a:pt x="401002" y="2893"/>
                </a:lnTo>
                <a:lnTo>
                  <a:pt x="445805" y="11572"/>
                </a:lnTo>
                <a:lnTo>
                  <a:pt x="489411" y="26038"/>
                </a:lnTo>
                <a:lnTo>
                  <a:pt x="531218" y="46290"/>
                </a:lnTo>
                <a:lnTo>
                  <a:pt x="570630" y="72328"/>
                </a:lnTo>
                <a:lnTo>
                  <a:pt x="607045" y="104153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244599" y="21589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10197" y="2893"/>
                </a:lnTo>
                <a:lnTo>
                  <a:pt x="265394" y="11572"/>
                </a:lnTo>
                <a:lnTo>
                  <a:pt x="221788" y="26038"/>
                </a:lnTo>
                <a:lnTo>
                  <a:pt x="179980" y="46291"/>
                </a:lnTo>
                <a:lnTo>
                  <a:pt x="140569" y="72330"/>
                </a:lnTo>
                <a:lnTo>
                  <a:pt x="104153" y="104155"/>
                </a:lnTo>
                <a:lnTo>
                  <a:pt x="72328" y="140571"/>
                </a:lnTo>
                <a:lnTo>
                  <a:pt x="46290" y="179983"/>
                </a:lnTo>
                <a:lnTo>
                  <a:pt x="26038" y="221791"/>
                </a:lnTo>
                <a:lnTo>
                  <a:pt x="11572" y="265396"/>
                </a:lnTo>
                <a:lnTo>
                  <a:pt x="2893" y="310200"/>
                </a:lnTo>
                <a:lnTo>
                  <a:pt x="0" y="355603"/>
                </a:lnTo>
                <a:lnTo>
                  <a:pt x="2893" y="401005"/>
                </a:lnTo>
                <a:lnTo>
                  <a:pt x="11572" y="445809"/>
                </a:lnTo>
                <a:lnTo>
                  <a:pt x="26038" y="489414"/>
                </a:lnTo>
                <a:lnTo>
                  <a:pt x="46290" y="531222"/>
                </a:lnTo>
                <a:lnTo>
                  <a:pt x="72328" y="570634"/>
                </a:lnTo>
                <a:lnTo>
                  <a:pt x="104153" y="607050"/>
                </a:lnTo>
                <a:lnTo>
                  <a:pt x="140569" y="638875"/>
                </a:lnTo>
                <a:lnTo>
                  <a:pt x="179980" y="664914"/>
                </a:lnTo>
                <a:lnTo>
                  <a:pt x="221788" y="685167"/>
                </a:lnTo>
                <a:lnTo>
                  <a:pt x="265394" y="699633"/>
                </a:lnTo>
                <a:lnTo>
                  <a:pt x="310197" y="708313"/>
                </a:lnTo>
                <a:lnTo>
                  <a:pt x="355600" y="711206"/>
                </a:lnTo>
                <a:lnTo>
                  <a:pt x="401002" y="708313"/>
                </a:lnTo>
                <a:lnTo>
                  <a:pt x="445806" y="699633"/>
                </a:lnTo>
                <a:lnTo>
                  <a:pt x="489411" y="685167"/>
                </a:lnTo>
                <a:lnTo>
                  <a:pt x="531219" y="664914"/>
                </a:lnTo>
                <a:lnTo>
                  <a:pt x="570631" y="638875"/>
                </a:lnTo>
                <a:lnTo>
                  <a:pt x="607047" y="607050"/>
                </a:lnTo>
                <a:lnTo>
                  <a:pt x="638873" y="570634"/>
                </a:lnTo>
                <a:lnTo>
                  <a:pt x="664911" y="531222"/>
                </a:lnTo>
                <a:lnTo>
                  <a:pt x="685164" y="489414"/>
                </a:lnTo>
                <a:lnTo>
                  <a:pt x="699630" y="445809"/>
                </a:lnTo>
                <a:lnTo>
                  <a:pt x="708310" y="401005"/>
                </a:lnTo>
                <a:lnTo>
                  <a:pt x="711203" y="355603"/>
                </a:lnTo>
                <a:lnTo>
                  <a:pt x="708310" y="310200"/>
                </a:lnTo>
                <a:lnTo>
                  <a:pt x="699630" y="265396"/>
                </a:lnTo>
                <a:lnTo>
                  <a:pt x="685164" y="221791"/>
                </a:lnTo>
                <a:lnTo>
                  <a:pt x="664911" y="179983"/>
                </a:lnTo>
                <a:lnTo>
                  <a:pt x="638873" y="140571"/>
                </a:lnTo>
                <a:lnTo>
                  <a:pt x="607047" y="104155"/>
                </a:lnTo>
                <a:lnTo>
                  <a:pt x="570631" y="72330"/>
                </a:lnTo>
                <a:lnTo>
                  <a:pt x="531219" y="46291"/>
                </a:lnTo>
                <a:lnTo>
                  <a:pt x="489411" y="26038"/>
                </a:lnTo>
                <a:lnTo>
                  <a:pt x="445806" y="11572"/>
                </a:lnTo>
                <a:lnTo>
                  <a:pt x="401002" y="2893"/>
                </a:lnTo>
                <a:lnTo>
                  <a:pt x="355600" y="0"/>
                </a:lnTo>
                <a:close/>
              </a:path>
            </a:pathLst>
          </a:custGeom>
          <a:solidFill>
            <a:srgbClr val="AFC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244599" y="2159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607047" y="104152"/>
                </a:moveTo>
                <a:lnTo>
                  <a:pt x="638873" y="140567"/>
                </a:lnTo>
                <a:lnTo>
                  <a:pt x="664911" y="179978"/>
                </a:lnTo>
                <a:lnTo>
                  <a:pt x="685164" y="221785"/>
                </a:lnTo>
                <a:lnTo>
                  <a:pt x="699630" y="265391"/>
                </a:lnTo>
                <a:lnTo>
                  <a:pt x="708310" y="310195"/>
                </a:lnTo>
                <a:lnTo>
                  <a:pt x="711203" y="355598"/>
                </a:lnTo>
                <a:lnTo>
                  <a:pt x="708310" y="401001"/>
                </a:lnTo>
                <a:lnTo>
                  <a:pt x="699630" y="445804"/>
                </a:lnTo>
                <a:lnTo>
                  <a:pt x="685164" y="489410"/>
                </a:lnTo>
                <a:lnTo>
                  <a:pt x="664911" y="531218"/>
                </a:lnTo>
                <a:lnTo>
                  <a:pt x="638873" y="570629"/>
                </a:lnTo>
                <a:lnTo>
                  <a:pt x="607047" y="607044"/>
                </a:lnTo>
                <a:lnTo>
                  <a:pt x="570631" y="638869"/>
                </a:lnTo>
                <a:lnTo>
                  <a:pt x="531219" y="664908"/>
                </a:lnTo>
                <a:lnTo>
                  <a:pt x="489411" y="685161"/>
                </a:lnTo>
                <a:lnTo>
                  <a:pt x="445806" y="699627"/>
                </a:lnTo>
                <a:lnTo>
                  <a:pt x="401002" y="708306"/>
                </a:lnTo>
                <a:lnTo>
                  <a:pt x="355600" y="711200"/>
                </a:lnTo>
                <a:lnTo>
                  <a:pt x="310197" y="708306"/>
                </a:lnTo>
                <a:lnTo>
                  <a:pt x="265394" y="699627"/>
                </a:lnTo>
                <a:lnTo>
                  <a:pt x="221788" y="685161"/>
                </a:lnTo>
                <a:lnTo>
                  <a:pt x="179980" y="664908"/>
                </a:lnTo>
                <a:lnTo>
                  <a:pt x="140569" y="638869"/>
                </a:lnTo>
                <a:lnTo>
                  <a:pt x="104153" y="607044"/>
                </a:lnTo>
                <a:lnTo>
                  <a:pt x="72328" y="570629"/>
                </a:lnTo>
                <a:lnTo>
                  <a:pt x="46290" y="531218"/>
                </a:lnTo>
                <a:lnTo>
                  <a:pt x="26038" y="489410"/>
                </a:lnTo>
                <a:lnTo>
                  <a:pt x="11572" y="445804"/>
                </a:lnTo>
                <a:lnTo>
                  <a:pt x="2893" y="401001"/>
                </a:lnTo>
                <a:lnTo>
                  <a:pt x="0" y="355598"/>
                </a:lnTo>
                <a:lnTo>
                  <a:pt x="2893" y="310195"/>
                </a:lnTo>
                <a:lnTo>
                  <a:pt x="11572" y="265391"/>
                </a:lnTo>
                <a:lnTo>
                  <a:pt x="26038" y="221785"/>
                </a:lnTo>
                <a:lnTo>
                  <a:pt x="46290" y="179978"/>
                </a:lnTo>
                <a:lnTo>
                  <a:pt x="72328" y="140567"/>
                </a:lnTo>
                <a:lnTo>
                  <a:pt x="104153" y="104152"/>
                </a:lnTo>
                <a:lnTo>
                  <a:pt x="140569" y="72327"/>
                </a:lnTo>
                <a:lnTo>
                  <a:pt x="179980" y="46289"/>
                </a:lnTo>
                <a:lnTo>
                  <a:pt x="221788" y="26038"/>
                </a:lnTo>
                <a:lnTo>
                  <a:pt x="265394" y="11572"/>
                </a:lnTo>
                <a:lnTo>
                  <a:pt x="310197" y="2893"/>
                </a:lnTo>
                <a:lnTo>
                  <a:pt x="355600" y="0"/>
                </a:lnTo>
                <a:lnTo>
                  <a:pt x="401002" y="2893"/>
                </a:lnTo>
                <a:lnTo>
                  <a:pt x="445806" y="11572"/>
                </a:lnTo>
                <a:lnTo>
                  <a:pt x="489411" y="26038"/>
                </a:lnTo>
                <a:lnTo>
                  <a:pt x="531219" y="46289"/>
                </a:lnTo>
                <a:lnTo>
                  <a:pt x="570631" y="72327"/>
                </a:lnTo>
                <a:lnTo>
                  <a:pt x="607047" y="10415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1599" y="101603"/>
            <a:ext cx="922019" cy="922019"/>
          </a:xfrm>
          <a:custGeom>
            <a:avLst/>
            <a:gdLst/>
            <a:ahLst/>
            <a:cxnLst/>
            <a:rect l="l" t="t" r="r" b="b"/>
            <a:pathLst>
              <a:path w="922019" h="922019">
                <a:moveTo>
                  <a:pt x="460774" y="0"/>
                </a:moveTo>
                <a:lnTo>
                  <a:pt x="416608" y="2108"/>
                </a:lnTo>
                <a:lnTo>
                  <a:pt x="372769" y="8434"/>
                </a:lnTo>
                <a:lnTo>
                  <a:pt x="329585" y="18978"/>
                </a:lnTo>
                <a:lnTo>
                  <a:pt x="287384" y="33739"/>
                </a:lnTo>
                <a:lnTo>
                  <a:pt x="246493" y="52718"/>
                </a:lnTo>
                <a:lnTo>
                  <a:pt x="207240" y="75914"/>
                </a:lnTo>
                <a:lnTo>
                  <a:pt x="169952" y="103328"/>
                </a:lnTo>
                <a:lnTo>
                  <a:pt x="134957" y="134959"/>
                </a:lnTo>
                <a:lnTo>
                  <a:pt x="103327" y="169953"/>
                </a:lnTo>
                <a:lnTo>
                  <a:pt x="75913" y="207239"/>
                </a:lnTo>
                <a:lnTo>
                  <a:pt x="52717" y="246492"/>
                </a:lnTo>
                <a:lnTo>
                  <a:pt x="33739" y="287382"/>
                </a:lnTo>
                <a:lnTo>
                  <a:pt x="18978" y="329583"/>
                </a:lnTo>
                <a:lnTo>
                  <a:pt x="8434" y="372766"/>
                </a:lnTo>
                <a:lnTo>
                  <a:pt x="2108" y="416605"/>
                </a:lnTo>
                <a:lnTo>
                  <a:pt x="0" y="460771"/>
                </a:lnTo>
                <a:lnTo>
                  <a:pt x="2108" y="504938"/>
                </a:lnTo>
                <a:lnTo>
                  <a:pt x="8434" y="548777"/>
                </a:lnTo>
                <a:lnTo>
                  <a:pt x="18978" y="591960"/>
                </a:lnTo>
                <a:lnTo>
                  <a:pt x="33739" y="634161"/>
                </a:lnTo>
                <a:lnTo>
                  <a:pt x="52717" y="675051"/>
                </a:lnTo>
                <a:lnTo>
                  <a:pt x="75913" y="714304"/>
                </a:lnTo>
                <a:lnTo>
                  <a:pt x="103327" y="751590"/>
                </a:lnTo>
                <a:lnTo>
                  <a:pt x="134957" y="786584"/>
                </a:lnTo>
                <a:lnTo>
                  <a:pt x="169952" y="818215"/>
                </a:lnTo>
                <a:lnTo>
                  <a:pt x="207240" y="845628"/>
                </a:lnTo>
                <a:lnTo>
                  <a:pt x="246493" y="868825"/>
                </a:lnTo>
                <a:lnTo>
                  <a:pt x="287384" y="887803"/>
                </a:lnTo>
                <a:lnTo>
                  <a:pt x="329585" y="902565"/>
                </a:lnTo>
                <a:lnTo>
                  <a:pt x="372769" y="913108"/>
                </a:lnTo>
                <a:lnTo>
                  <a:pt x="416608" y="919435"/>
                </a:lnTo>
                <a:lnTo>
                  <a:pt x="460774" y="921543"/>
                </a:lnTo>
                <a:lnTo>
                  <a:pt x="504940" y="919435"/>
                </a:lnTo>
                <a:lnTo>
                  <a:pt x="548779" y="913108"/>
                </a:lnTo>
                <a:lnTo>
                  <a:pt x="591963" y="902565"/>
                </a:lnTo>
                <a:lnTo>
                  <a:pt x="634164" y="887803"/>
                </a:lnTo>
                <a:lnTo>
                  <a:pt x="675055" y="868825"/>
                </a:lnTo>
                <a:lnTo>
                  <a:pt x="714308" y="845628"/>
                </a:lnTo>
                <a:lnTo>
                  <a:pt x="751596" y="818215"/>
                </a:lnTo>
                <a:lnTo>
                  <a:pt x="786591" y="786584"/>
                </a:lnTo>
                <a:lnTo>
                  <a:pt x="818222" y="751590"/>
                </a:lnTo>
                <a:lnTo>
                  <a:pt x="845636" y="714304"/>
                </a:lnTo>
                <a:lnTo>
                  <a:pt x="868833" y="675051"/>
                </a:lnTo>
                <a:lnTo>
                  <a:pt x="887812" y="634161"/>
                </a:lnTo>
                <a:lnTo>
                  <a:pt x="902573" y="591960"/>
                </a:lnTo>
                <a:lnTo>
                  <a:pt x="913117" y="548777"/>
                </a:lnTo>
                <a:lnTo>
                  <a:pt x="919443" y="504938"/>
                </a:lnTo>
                <a:lnTo>
                  <a:pt x="921552" y="460771"/>
                </a:lnTo>
                <a:lnTo>
                  <a:pt x="919443" y="416605"/>
                </a:lnTo>
                <a:lnTo>
                  <a:pt x="913117" y="372766"/>
                </a:lnTo>
                <a:lnTo>
                  <a:pt x="902573" y="329583"/>
                </a:lnTo>
                <a:lnTo>
                  <a:pt x="887812" y="287382"/>
                </a:lnTo>
                <a:lnTo>
                  <a:pt x="868833" y="246492"/>
                </a:lnTo>
                <a:lnTo>
                  <a:pt x="845636" y="207239"/>
                </a:lnTo>
                <a:lnTo>
                  <a:pt x="818222" y="169953"/>
                </a:lnTo>
                <a:lnTo>
                  <a:pt x="786591" y="134959"/>
                </a:lnTo>
                <a:lnTo>
                  <a:pt x="751596" y="103328"/>
                </a:lnTo>
                <a:lnTo>
                  <a:pt x="714308" y="75914"/>
                </a:lnTo>
                <a:lnTo>
                  <a:pt x="675055" y="52718"/>
                </a:lnTo>
                <a:lnTo>
                  <a:pt x="634164" y="33739"/>
                </a:lnTo>
                <a:lnTo>
                  <a:pt x="591963" y="18978"/>
                </a:lnTo>
                <a:lnTo>
                  <a:pt x="548779" y="8434"/>
                </a:lnTo>
                <a:lnTo>
                  <a:pt x="504940" y="2108"/>
                </a:lnTo>
                <a:lnTo>
                  <a:pt x="460774" y="0"/>
                </a:lnTo>
                <a:close/>
              </a:path>
            </a:pathLst>
          </a:custGeom>
          <a:solidFill>
            <a:srgbClr val="FF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1599" y="101599"/>
            <a:ext cx="922019" cy="922019"/>
          </a:xfrm>
          <a:custGeom>
            <a:avLst/>
            <a:gdLst/>
            <a:ahLst/>
            <a:cxnLst/>
            <a:rect l="l" t="t" r="r" b="b"/>
            <a:pathLst>
              <a:path w="922019" h="922019">
                <a:moveTo>
                  <a:pt x="786591" y="134958"/>
                </a:moveTo>
                <a:lnTo>
                  <a:pt x="818222" y="169953"/>
                </a:lnTo>
                <a:lnTo>
                  <a:pt x="845636" y="207241"/>
                </a:lnTo>
                <a:lnTo>
                  <a:pt x="868833" y="246494"/>
                </a:lnTo>
                <a:lnTo>
                  <a:pt x="887812" y="287385"/>
                </a:lnTo>
                <a:lnTo>
                  <a:pt x="902573" y="329586"/>
                </a:lnTo>
                <a:lnTo>
                  <a:pt x="913117" y="372769"/>
                </a:lnTo>
                <a:lnTo>
                  <a:pt x="919443" y="416608"/>
                </a:lnTo>
                <a:lnTo>
                  <a:pt x="921552" y="460774"/>
                </a:lnTo>
                <a:lnTo>
                  <a:pt x="919443" y="504941"/>
                </a:lnTo>
                <a:lnTo>
                  <a:pt x="913117" y="548779"/>
                </a:lnTo>
                <a:lnTo>
                  <a:pt x="902573" y="591963"/>
                </a:lnTo>
                <a:lnTo>
                  <a:pt x="887812" y="634164"/>
                </a:lnTo>
                <a:lnTo>
                  <a:pt x="868833" y="675055"/>
                </a:lnTo>
                <a:lnTo>
                  <a:pt x="845636" y="714308"/>
                </a:lnTo>
                <a:lnTo>
                  <a:pt x="818222" y="751596"/>
                </a:lnTo>
                <a:lnTo>
                  <a:pt x="786591" y="786591"/>
                </a:lnTo>
                <a:lnTo>
                  <a:pt x="751596" y="818223"/>
                </a:lnTo>
                <a:lnTo>
                  <a:pt x="714308" y="845637"/>
                </a:lnTo>
                <a:lnTo>
                  <a:pt x="675055" y="868833"/>
                </a:lnTo>
                <a:lnTo>
                  <a:pt x="634164" y="887812"/>
                </a:lnTo>
                <a:lnTo>
                  <a:pt x="591963" y="902574"/>
                </a:lnTo>
                <a:lnTo>
                  <a:pt x="548779" y="913117"/>
                </a:lnTo>
                <a:lnTo>
                  <a:pt x="504940" y="919444"/>
                </a:lnTo>
                <a:lnTo>
                  <a:pt x="460774" y="921553"/>
                </a:lnTo>
                <a:lnTo>
                  <a:pt x="416608" y="919444"/>
                </a:lnTo>
                <a:lnTo>
                  <a:pt x="372769" y="913117"/>
                </a:lnTo>
                <a:lnTo>
                  <a:pt x="329585" y="902574"/>
                </a:lnTo>
                <a:lnTo>
                  <a:pt x="287384" y="887812"/>
                </a:lnTo>
                <a:lnTo>
                  <a:pt x="246493" y="868833"/>
                </a:lnTo>
                <a:lnTo>
                  <a:pt x="207240" y="845637"/>
                </a:lnTo>
                <a:lnTo>
                  <a:pt x="169952" y="818223"/>
                </a:lnTo>
                <a:lnTo>
                  <a:pt x="134957" y="786591"/>
                </a:lnTo>
                <a:lnTo>
                  <a:pt x="103327" y="751596"/>
                </a:lnTo>
                <a:lnTo>
                  <a:pt x="75913" y="714308"/>
                </a:lnTo>
                <a:lnTo>
                  <a:pt x="52717" y="675055"/>
                </a:lnTo>
                <a:lnTo>
                  <a:pt x="33739" y="634164"/>
                </a:lnTo>
                <a:lnTo>
                  <a:pt x="18978" y="591963"/>
                </a:lnTo>
                <a:lnTo>
                  <a:pt x="8434" y="548779"/>
                </a:lnTo>
                <a:lnTo>
                  <a:pt x="2108" y="504941"/>
                </a:lnTo>
                <a:lnTo>
                  <a:pt x="0" y="460774"/>
                </a:lnTo>
                <a:lnTo>
                  <a:pt x="2108" y="416608"/>
                </a:lnTo>
                <a:lnTo>
                  <a:pt x="8434" y="372769"/>
                </a:lnTo>
                <a:lnTo>
                  <a:pt x="18978" y="329586"/>
                </a:lnTo>
                <a:lnTo>
                  <a:pt x="33739" y="287385"/>
                </a:lnTo>
                <a:lnTo>
                  <a:pt x="52717" y="246494"/>
                </a:lnTo>
                <a:lnTo>
                  <a:pt x="75913" y="207241"/>
                </a:lnTo>
                <a:lnTo>
                  <a:pt x="103327" y="169953"/>
                </a:lnTo>
                <a:lnTo>
                  <a:pt x="134957" y="134958"/>
                </a:lnTo>
                <a:lnTo>
                  <a:pt x="169952" y="103327"/>
                </a:lnTo>
                <a:lnTo>
                  <a:pt x="207240" y="75913"/>
                </a:lnTo>
                <a:lnTo>
                  <a:pt x="246493" y="52718"/>
                </a:lnTo>
                <a:lnTo>
                  <a:pt x="287384" y="33739"/>
                </a:lnTo>
                <a:lnTo>
                  <a:pt x="329585" y="18978"/>
                </a:lnTo>
                <a:lnTo>
                  <a:pt x="372769" y="8434"/>
                </a:lnTo>
                <a:lnTo>
                  <a:pt x="416608" y="2108"/>
                </a:lnTo>
                <a:lnTo>
                  <a:pt x="460774" y="0"/>
                </a:lnTo>
                <a:lnTo>
                  <a:pt x="504940" y="2108"/>
                </a:lnTo>
                <a:lnTo>
                  <a:pt x="548779" y="8434"/>
                </a:lnTo>
                <a:lnTo>
                  <a:pt x="591963" y="18978"/>
                </a:lnTo>
                <a:lnTo>
                  <a:pt x="634164" y="33739"/>
                </a:lnTo>
                <a:lnTo>
                  <a:pt x="675055" y="52718"/>
                </a:lnTo>
                <a:lnTo>
                  <a:pt x="714308" y="75913"/>
                </a:lnTo>
                <a:lnTo>
                  <a:pt x="751596" y="103327"/>
                </a:lnTo>
                <a:lnTo>
                  <a:pt x="786591" y="13495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966200" y="6451599"/>
            <a:ext cx="1193800" cy="1168400"/>
          </a:xfrm>
          <a:custGeom>
            <a:avLst/>
            <a:gdLst/>
            <a:ahLst/>
            <a:cxnLst/>
            <a:rect l="l" t="t" r="r" b="b"/>
            <a:pathLst>
              <a:path w="1193800" h="1168400">
                <a:moveTo>
                  <a:pt x="710349" y="0"/>
                </a:moveTo>
                <a:lnTo>
                  <a:pt x="664926" y="1444"/>
                </a:lnTo>
                <a:lnTo>
                  <a:pt x="619653" y="5779"/>
                </a:lnTo>
                <a:lnTo>
                  <a:pt x="574679" y="13003"/>
                </a:lnTo>
                <a:lnTo>
                  <a:pt x="530153" y="23117"/>
                </a:lnTo>
                <a:lnTo>
                  <a:pt x="486227" y="36121"/>
                </a:lnTo>
                <a:lnTo>
                  <a:pt x="443048" y="52014"/>
                </a:lnTo>
                <a:lnTo>
                  <a:pt x="400767" y="70797"/>
                </a:lnTo>
                <a:lnTo>
                  <a:pt x="359533" y="92470"/>
                </a:lnTo>
                <a:lnTo>
                  <a:pt x="319497" y="117033"/>
                </a:lnTo>
                <a:lnTo>
                  <a:pt x="280806" y="144485"/>
                </a:lnTo>
                <a:lnTo>
                  <a:pt x="243612" y="174827"/>
                </a:lnTo>
                <a:lnTo>
                  <a:pt x="208064" y="208059"/>
                </a:lnTo>
                <a:lnTo>
                  <a:pt x="174831" y="243607"/>
                </a:lnTo>
                <a:lnTo>
                  <a:pt x="144488" y="280802"/>
                </a:lnTo>
                <a:lnTo>
                  <a:pt x="117036" y="319492"/>
                </a:lnTo>
                <a:lnTo>
                  <a:pt x="92472" y="359529"/>
                </a:lnTo>
                <a:lnTo>
                  <a:pt x="70799" y="400763"/>
                </a:lnTo>
                <a:lnTo>
                  <a:pt x="52016" y="443044"/>
                </a:lnTo>
                <a:lnTo>
                  <a:pt x="36122" y="486223"/>
                </a:lnTo>
                <a:lnTo>
                  <a:pt x="23118" y="530150"/>
                </a:lnTo>
                <a:lnTo>
                  <a:pt x="13004" y="574675"/>
                </a:lnTo>
                <a:lnTo>
                  <a:pt x="5779" y="619650"/>
                </a:lnTo>
                <a:lnTo>
                  <a:pt x="1444" y="664923"/>
                </a:lnTo>
                <a:lnTo>
                  <a:pt x="0" y="710346"/>
                </a:lnTo>
                <a:lnTo>
                  <a:pt x="1444" y="755769"/>
                </a:lnTo>
                <a:lnTo>
                  <a:pt x="5779" y="801043"/>
                </a:lnTo>
                <a:lnTo>
                  <a:pt x="13004" y="846017"/>
                </a:lnTo>
                <a:lnTo>
                  <a:pt x="23118" y="890542"/>
                </a:lnTo>
                <a:lnTo>
                  <a:pt x="36122" y="934469"/>
                </a:lnTo>
                <a:lnTo>
                  <a:pt x="52016" y="977648"/>
                </a:lnTo>
                <a:lnTo>
                  <a:pt x="70799" y="1019929"/>
                </a:lnTo>
                <a:lnTo>
                  <a:pt x="92472" y="1061163"/>
                </a:lnTo>
                <a:lnTo>
                  <a:pt x="117036" y="1101200"/>
                </a:lnTo>
                <a:lnTo>
                  <a:pt x="144488" y="1139890"/>
                </a:lnTo>
                <a:lnTo>
                  <a:pt x="167746" y="1168400"/>
                </a:lnTo>
                <a:lnTo>
                  <a:pt x="1193800" y="1168400"/>
                </a:lnTo>
                <a:lnTo>
                  <a:pt x="1193800" y="190452"/>
                </a:lnTo>
                <a:lnTo>
                  <a:pt x="1177085" y="174827"/>
                </a:lnTo>
                <a:lnTo>
                  <a:pt x="1139891" y="144485"/>
                </a:lnTo>
                <a:lnTo>
                  <a:pt x="1101201" y="117033"/>
                </a:lnTo>
                <a:lnTo>
                  <a:pt x="1061164" y="92470"/>
                </a:lnTo>
                <a:lnTo>
                  <a:pt x="1019930" y="70797"/>
                </a:lnTo>
                <a:lnTo>
                  <a:pt x="977649" y="52014"/>
                </a:lnTo>
                <a:lnTo>
                  <a:pt x="934470" y="36121"/>
                </a:lnTo>
                <a:lnTo>
                  <a:pt x="890544" y="23117"/>
                </a:lnTo>
                <a:lnTo>
                  <a:pt x="846019" y="13003"/>
                </a:lnTo>
                <a:lnTo>
                  <a:pt x="801045" y="5779"/>
                </a:lnTo>
                <a:lnTo>
                  <a:pt x="755771" y="1444"/>
                </a:lnTo>
                <a:lnTo>
                  <a:pt x="710349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966200" y="6451600"/>
            <a:ext cx="1193800" cy="1168400"/>
          </a:xfrm>
          <a:custGeom>
            <a:avLst/>
            <a:gdLst/>
            <a:ahLst/>
            <a:cxnLst/>
            <a:rect l="l" t="t" r="r" b="b"/>
            <a:pathLst>
              <a:path w="1193800" h="1168400">
                <a:moveTo>
                  <a:pt x="167746" y="1168400"/>
                </a:moveTo>
                <a:lnTo>
                  <a:pt x="117036" y="1101201"/>
                </a:lnTo>
                <a:lnTo>
                  <a:pt x="92472" y="1061164"/>
                </a:lnTo>
                <a:lnTo>
                  <a:pt x="70799" y="1019930"/>
                </a:lnTo>
                <a:lnTo>
                  <a:pt x="52016" y="977649"/>
                </a:lnTo>
                <a:lnTo>
                  <a:pt x="36122" y="934470"/>
                </a:lnTo>
                <a:lnTo>
                  <a:pt x="23118" y="890544"/>
                </a:lnTo>
                <a:lnTo>
                  <a:pt x="13004" y="846019"/>
                </a:lnTo>
                <a:lnTo>
                  <a:pt x="5779" y="801045"/>
                </a:lnTo>
                <a:lnTo>
                  <a:pt x="1444" y="755771"/>
                </a:lnTo>
                <a:lnTo>
                  <a:pt x="0" y="710349"/>
                </a:lnTo>
                <a:lnTo>
                  <a:pt x="1444" y="664926"/>
                </a:lnTo>
                <a:lnTo>
                  <a:pt x="5779" y="619653"/>
                </a:lnTo>
                <a:lnTo>
                  <a:pt x="13004" y="574679"/>
                </a:lnTo>
                <a:lnTo>
                  <a:pt x="23118" y="530153"/>
                </a:lnTo>
                <a:lnTo>
                  <a:pt x="36122" y="486227"/>
                </a:lnTo>
                <a:lnTo>
                  <a:pt x="52016" y="443048"/>
                </a:lnTo>
                <a:lnTo>
                  <a:pt x="70799" y="400767"/>
                </a:lnTo>
                <a:lnTo>
                  <a:pt x="92472" y="359533"/>
                </a:lnTo>
                <a:lnTo>
                  <a:pt x="117036" y="319497"/>
                </a:lnTo>
                <a:lnTo>
                  <a:pt x="144488" y="280806"/>
                </a:lnTo>
                <a:lnTo>
                  <a:pt x="174831" y="243612"/>
                </a:lnTo>
                <a:lnTo>
                  <a:pt x="208064" y="208064"/>
                </a:lnTo>
                <a:lnTo>
                  <a:pt x="243612" y="174831"/>
                </a:lnTo>
                <a:lnTo>
                  <a:pt x="280806" y="144488"/>
                </a:lnTo>
                <a:lnTo>
                  <a:pt x="319497" y="117036"/>
                </a:lnTo>
                <a:lnTo>
                  <a:pt x="359533" y="92472"/>
                </a:lnTo>
                <a:lnTo>
                  <a:pt x="400767" y="70799"/>
                </a:lnTo>
                <a:lnTo>
                  <a:pt x="443048" y="52016"/>
                </a:lnTo>
                <a:lnTo>
                  <a:pt x="486227" y="36122"/>
                </a:lnTo>
                <a:lnTo>
                  <a:pt x="530153" y="23118"/>
                </a:lnTo>
                <a:lnTo>
                  <a:pt x="574679" y="13004"/>
                </a:lnTo>
                <a:lnTo>
                  <a:pt x="619653" y="5779"/>
                </a:lnTo>
                <a:lnTo>
                  <a:pt x="664926" y="1444"/>
                </a:lnTo>
                <a:lnTo>
                  <a:pt x="710349" y="0"/>
                </a:lnTo>
                <a:lnTo>
                  <a:pt x="755771" y="1444"/>
                </a:lnTo>
                <a:lnTo>
                  <a:pt x="801045" y="5779"/>
                </a:lnTo>
                <a:lnTo>
                  <a:pt x="846019" y="13004"/>
                </a:lnTo>
                <a:lnTo>
                  <a:pt x="890544" y="23118"/>
                </a:lnTo>
                <a:lnTo>
                  <a:pt x="934470" y="36122"/>
                </a:lnTo>
                <a:lnTo>
                  <a:pt x="977649" y="52016"/>
                </a:lnTo>
                <a:lnTo>
                  <a:pt x="1019930" y="70799"/>
                </a:lnTo>
                <a:lnTo>
                  <a:pt x="1061164" y="92472"/>
                </a:lnTo>
                <a:lnTo>
                  <a:pt x="1101201" y="117036"/>
                </a:lnTo>
                <a:lnTo>
                  <a:pt x="1139891" y="144488"/>
                </a:lnTo>
                <a:lnTo>
                  <a:pt x="1177085" y="174831"/>
                </a:lnTo>
                <a:lnTo>
                  <a:pt x="1193800" y="190457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23476" y="701157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217229" y="0"/>
                </a:moveTo>
                <a:lnTo>
                  <a:pt x="174118" y="0"/>
                </a:lnTo>
                <a:lnTo>
                  <a:pt x="131841" y="9413"/>
                </a:lnTo>
                <a:lnTo>
                  <a:pt x="92072" y="28240"/>
                </a:lnTo>
                <a:lnTo>
                  <a:pt x="56480" y="56480"/>
                </a:lnTo>
                <a:lnTo>
                  <a:pt x="28240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40" y="299274"/>
                </a:lnTo>
                <a:lnTo>
                  <a:pt x="56480" y="334866"/>
                </a:lnTo>
                <a:lnTo>
                  <a:pt x="92072" y="363106"/>
                </a:lnTo>
                <a:lnTo>
                  <a:pt x="131841" y="381933"/>
                </a:lnTo>
                <a:lnTo>
                  <a:pt x="174118" y="391346"/>
                </a:lnTo>
                <a:lnTo>
                  <a:pt x="217229" y="391346"/>
                </a:lnTo>
                <a:lnTo>
                  <a:pt x="259506" y="381933"/>
                </a:lnTo>
                <a:lnTo>
                  <a:pt x="299275" y="363106"/>
                </a:lnTo>
                <a:lnTo>
                  <a:pt x="334867" y="334866"/>
                </a:lnTo>
                <a:lnTo>
                  <a:pt x="363107" y="299274"/>
                </a:lnTo>
                <a:lnTo>
                  <a:pt x="381933" y="259505"/>
                </a:lnTo>
                <a:lnTo>
                  <a:pt x="391347" y="217229"/>
                </a:lnTo>
                <a:lnTo>
                  <a:pt x="391347" y="174117"/>
                </a:lnTo>
                <a:lnTo>
                  <a:pt x="381933" y="131841"/>
                </a:lnTo>
                <a:lnTo>
                  <a:pt x="363107" y="92072"/>
                </a:lnTo>
                <a:lnTo>
                  <a:pt x="334867" y="56480"/>
                </a:lnTo>
                <a:lnTo>
                  <a:pt x="299275" y="28240"/>
                </a:lnTo>
                <a:lnTo>
                  <a:pt x="259506" y="9413"/>
                </a:lnTo>
                <a:lnTo>
                  <a:pt x="217229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23476" y="70115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56480" y="334862"/>
                </a:moveTo>
                <a:lnTo>
                  <a:pt x="28240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40" y="92069"/>
                </a:lnTo>
                <a:lnTo>
                  <a:pt x="56480" y="56478"/>
                </a:lnTo>
                <a:lnTo>
                  <a:pt x="92072" y="28239"/>
                </a:lnTo>
                <a:lnTo>
                  <a:pt x="131841" y="9413"/>
                </a:lnTo>
                <a:lnTo>
                  <a:pt x="174118" y="0"/>
                </a:lnTo>
                <a:lnTo>
                  <a:pt x="217229" y="0"/>
                </a:lnTo>
                <a:lnTo>
                  <a:pt x="259506" y="9413"/>
                </a:lnTo>
                <a:lnTo>
                  <a:pt x="299275" y="28239"/>
                </a:lnTo>
                <a:lnTo>
                  <a:pt x="334867" y="56478"/>
                </a:lnTo>
                <a:lnTo>
                  <a:pt x="363107" y="92069"/>
                </a:lnTo>
                <a:lnTo>
                  <a:pt x="381933" y="131838"/>
                </a:lnTo>
                <a:lnTo>
                  <a:pt x="391347" y="174114"/>
                </a:lnTo>
                <a:lnTo>
                  <a:pt x="391347" y="217225"/>
                </a:lnTo>
                <a:lnTo>
                  <a:pt x="381933" y="259501"/>
                </a:lnTo>
                <a:lnTo>
                  <a:pt x="363107" y="299270"/>
                </a:lnTo>
                <a:lnTo>
                  <a:pt x="334867" y="334862"/>
                </a:lnTo>
                <a:lnTo>
                  <a:pt x="299275" y="363101"/>
                </a:lnTo>
                <a:lnTo>
                  <a:pt x="259506" y="381927"/>
                </a:lnTo>
                <a:lnTo>
                  <a:pt x="217229" y="391340"/>
                </a:lnTo>
                <a:lnTo>
                  <a:pt x="174118" y="391340"/>
                </a:lnTo>
                <a:lnTo>
                  <a:pt x="131841" y="381927"/>
                </a:lnTo>
                <a:lnTo>
                  <a:pt x="92072" y="363101"/>
                </a:lnTo>
                <a:lnTo>
                  <a:pt x="56480" y="33486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02776" y="701157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8" y="0"/>
                </a:moveTo>
                <a:lnTo>
                  <a:pt x="174116" y="0"/>
                </a:lnTo>
                <a:lnTo>
                  <a:pt x="131840" y="9413"/>
                </a:lnTo>
                <a:lnTo>
                  <a:pt x="92070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4"/>
                </a:lnTo>
                <a:lnTo>
                  <a:pt x="56478" y="334866"/>
                </a:lnTo>
                <a:lnTo>
                  <a:pt x="92070" y="363106"/>
                </a:lnTo>
                <a:lnTo>
                  <a:pt x="131840" y="381933"/>
                </a:lnTo>
                <a:lnTo>
                  <a:pt x="174116" y="391346"/>
                </a:lnTo>
                <a:lnTo>
                  <a:pt x="217228" y="391346"/>
                </a:lnTo>
                <a:lnTo>
                  <a:pt x="259505" y="381933"/>
                </a:lnTo>
                <a:lnTo>
                  <a:pt x="299274" y="363106"/>
                </a:lnTo>
                <a:lnTo>
                  <a:pt x="334866" y="334866"/>
                </a:lnTo>
                <a:lnTo>
                  <a:pt x="363106" y="299274"/>
                </a:lnTo>
                <a:lnTo>
                  <a:pt x="381933" y="259505"/>
                </a:lnTo>
                <a:lnTo>
                  <a:pt x="391346" y="217229"/>
                </a:lnTo>
                <a:lnTo>
                  <a:pt x="391346" y="174117"/>
                </a:lnTo>
                <a:lnTo>
                  <a:pt x="381933" y="131841"/>
                </a:lnTo>
                <a:lnTo>
                  <a:pt x="363106" y="92072"/>
                </a:lnTo>
                <a:lnTo>
                  <a:pt x="334866" y="56480"/>
                </a:lnTo>
                <a:lnTo>
                  <a:pt x="299274" y="28240"/>
                </a:lnTo>
                <a:lnTo>
                  <a:pt x="259505" y="9413"/>
                </a:lnTo>
                <a:lnTo>
                  <a:pt x="217228" y="0"/>
                </a:lnTo>
                <a:close/>
              </a:path>
            </a:pathLst>
          </a:custGeom>
          <a:solidFill>
            <a:srgbClr val="AFC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02776" y="70115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6" y="56478"/>
                </a:moveTo>
                <a:lnTo>
                  <a:pt x="363106" y="92069"/>
                </a:lnTo>
                <a:lnTo>
                  <a:pt x="381933" y="131838"/>
                </a:lnTo>
                <a:lnTo>
                  <a:pt x="391346" y="174114"/>
                </a:lnTo>
                <a:lnTo>
                  <a:pt x="391346" y="217225"/>
                </a:lnTo>
                <a:lnTo>
                  <a:pt x="381933" y="259501"/>
                </a:lnTo>
                <a:lnTo>
                  <a:pt x="363106" y="299270"/>
                </a:lnTo>
                <a:lnTo>
                  <a:pt x="334866" y="334862"/>
                </a:lnTo>
                <a:lnTo>
                  <a:pt x="299274" y="363101"/>
                </a:lnTo>
                <a:lnTo>
                  <a:pt x="259505" y="381927"/>
                </a:lnTo>
                <a:lnTo>
                  <a:pt x="217228" y="391340"/>
                </a:lnTo>
                <a:lnTo>
                  <a:pt x="174116" y="391340"/>
                </a:lnTo>
                <a:lnTo>
                  <a:pt x="131840" y="381927"/>
                </a:lnTo>
                <a:lnTo>
                  <a:pt x="92070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0" y="28239"/>
                </a:lnTo>
                <a:lnTo>
                  <a:pt x="131840" y="9413"/>
                </a:lnTo>
                <a:lnTo>
                  <a:pt x="174116" y="0"/>
                </a:lnTo>
                <a:lnTo>
                  <a:pt x="217228" y="0"/>
                </a:lnTo>
                <a:lnTo>
                  <a:pt x="259505" y="9413"/>
                </a:lnTo>
                <a:lnTo>
                  <a:pt x="299274" y="28239"/>
                </a:lnTo>
                <a:lnTo>
                  <a:pt x="334866" y="5647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131476" y="7011576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217228" y="0"/>
                </a:moveTo>
                <a:lnTo>
                  <a:pt x="174117" y="0"/>
                </a:lnTo>
                <a:lnTo>
                  <a:pt x="131840" y="9413"/>
                </a:lnTo>
                <a:lnTo>
                  <a:pt x="92071" y="28240"/>
                </a:lnTo>
                <a:lnTo>
                  <a:pt x="56479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4"/>
                </a:lnTo>
                <a:lnTo>
                  <a:pt x="56479" y="334866"/>
                </a:lnTo>
                <a:lnTo>
                  <a:pt x="92071" y="363106"/>
                </a:lnTo>
                <a:lnTo>
                  <a:pt x="131840" y="381933"/>
                </a:lnTo>
                <a:lnTo>
                  <a:pt x="174117" y="391346"/>
                </a:lnTo>
                <a:lnTo>
                  <a:pt x="217228" y="391346"/>
                </a:lnTo>
                <a:lnTo>
                  <a:pt x="259504" y="381933"/>
                </a:lnTo>
                <a:lnTo>
                  <a:pt x="299274" y="363106"/>
                </a:lnTo>
                <a:lnTo>
                  <a:pt x="334865" y="334866"/>
                </a:lnTo>
                <a:lnTo>
                  <a:pt x="363104" y="299274"/>
                </a:lnTo>
                <a:lnTo>
                  <a:pt x="381930" y="259505"/>
                </a:lnTo>
                <a:lnTo>
                  <a:pt x="391343" y="217229"/>
                </a:lnTo>
                <a:lnTo>
                  <a:pt x="391343" y="174117"/>
                </a:lnTo>
                <a:lnTo>
                  <a:pt x="381930" y="131841"/>
                </a:lnTo>
                <a:lnTo>
                  <a:pt x="363104" y="92072"/>
                </a:lnTo>
                <a:lnTo>
                  <a:pt x="334865" y="56480"/>
                </a:lnTo>
                <a:lnTo>
                  <a:pt x="299274" y="28240"/>
                </a:lnTo>
                <a:lnTo>
                  <a:pt x="259504" y="9413"/>
                </a:lnTo>
                <a:lnTo>
                  <a:pt x="217228" y="0"/>
                </a:lnTo>
                <a:close/>
              </a:path>
            </a:pathLst>
          </a:custGeom>
          <a:solidFill>
            <a:srgbClr val="FF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131476" y="7011579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34865" y="56478"/>
                </a:moveTo>
                <a:lnTo>
                  <a:pt x="363104" y="92069"/>
                </a:lnTo>
                <a:lnTo>
                  <a:pt x="381930" y="131838"/>
                </a:lnTo>
                <a:lnTo>
                  <a:pt x="391343" y="174114"/>
                </a:lnTo>
                <a:lnTo>
                  <a:pt x="391343" y="217225"/>
                </a:lnTo>
                <a:lnTo>
                  <a:pt x="381930" y="259501"/>
                </a:lnTo>
                <a:lnTo>
                  <a:pt x="363104" y="299270"/>
                </a:lnTo>
                <a:lnTo>
                  <a:pt x="334865" y="334862"/>
                </a:lnTo>
                <a:lnTo>
                  <a:pt x="299274" y="363101"/>
                </a:lnTo>
                <a:lnTo>
                  <a:pt x="259504" y="381927"/>
                </a:lnTo>
                <a:lnTo>
                  <a:pt x="217228" y="391340"/>
                </a:lnTo>
                <a:lnTo>
                  <a:pt x="174117" y="391340"/>
                </a:lnTo>
                <a:lnTo>
                  <a:pt x="131840" y="381927"/>
                </a:lnTo>
                <a:lnTo>
                  <a:pt x="92071" y="363101"/>
                </a:lnTo>
                <a:lnTo>
                  <a:pt x="56479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9" y="56478"/>
                </a:lnTo>
                <a:lnTo>
                  <a:pt x="92071" y="28239"/>
                </a:lnTo>
                <a:lnTo>
                  <a:pt x="131840" y="9413"/>
                </a:lnTo>
                <a:lnTo>
                  <a:pt x="174117" y="0"/>
                </a:lnTo>
                <a:lnTo>
                  <a:pt x="217228" y="0"/>
                </a:lnTo>
                <a:lnTo>
                  <a:pt x="259504" y="9413"/>
                </a:lnTo>
                <a:lnTo>
                  <a:pt x="299274" y="28239"/>
                </a:lnTo>
                <a:lnTo>
                  <a:pt x="334865" y="5647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169399" y="1524000"/>
            <a:ext cx="412750" cy="393700"/>
          </a:xfrm>
          <a:custGeom>
            <a:avLst/>
            <a:gdLst/>
            <a:ahLst/>
            <a:cxnLst/>
            <a:rect l="l" t="t" r="r" b="b"/>
            <a:pathLst>
              <a:path w="412750" h="393700">
                <a:moveTo>
                  <a:pt x="412750" y="393700"/>
                </a:moveTo>
                <a:lnTo>
                  <a:pt x="412750" y="0"/>
                </a:lnTo>
              </a:path>
              <a:path w="412750" h="393700">
                <a:moveTo>
                  <a:pt x="406400" y="387350"/>
                </a:moveTo>
                <a:lnTo>
                  <a:pt x="0" y="3873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448803" y="1397003"/>
            <a:ext cx="241522" cy="2415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448803" y="1397003"/>
            <a:ext cx="241935" cy="241935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06155" y="35366"/>
                </a:moveTo>
                <a:lnTo>
                  <a:pt x="166204" y="8841"/>
                </a:lnTo>
                <a:lnTo>
                  <a:pt x="120761" y="0"/>
                </a:lnTo>
                <a:lnTo>
                  <a:pt x="75318" y="8841"/>
                </a:lnTo>
                <a:lnTo>
                  <a:pt x="35366" y="35366"/>
                </a:lnTo>
                <a:lnTo>
                  <a:pt x="8841" y="75318"/>
                </a:lnTo>
                <a:lnTo>
                  <a:pt x="0" y="120761"/>
                </a:lnTo>
                <a:lnTo>
                  <a:pt x="8841" y="166204"/>
                </a:lnTo>
                <a:lnTo>
                  <a:pt x="35366" y="206155"/>
                </a:lnTo>
                <a:lnTo>
                  <a:pt x="75318" y="232680"/>
                </a:lnTo>
                <a:lnTo>
                  <a:pt x="120761" y="241522"/>
                </a:lnTo>
                <a:lnTo>
                  <a:pt x="166204" y="232680"/>
                </a:lnTo>
                <a:lnTo>
                  <a:pt x="206155" y="206155"/>
                </a:lnTo>
                <a:lnTo>
                  <a:pt x="232680" y="166204"/>
                </a:lnTo>
                <a:lnTo>
                  <a:pt x="241522" y="120761"/>
                </a:lnTo>
                <a:lnTo>
                  <a:pt x="232680" y="75318"/>
                </a:lnTo>
                <a:lnTo>
                  <a:pt x="206155" y="353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410699" y="175260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172889" y="0"/>
                </a:moveTo>
                <a:lnTo>
                  <a:pt x="129032" y="5626"/>
                </a:lnTo>
                <a:lnTo>
                  <a:pt x="87504" y="22504"/>
                </a:lnTo>
                <a:lnTo>
                  <a:pt x="50634" y="50634"/>
                </a:lnTo>
                <a:lnTo>
                  <a:pt x="22504" y="87504"/>
                </a:lnTo>
                <a:lnTo>
                  <a:pt x="5626" y="129032"/>
                </a:lnTo>
                <a:lnTo>
                  <a:pt x="0" y="172889"/>
                </a:lnTo>
                <a:lnTo>
                  <a:pt x="5626" y="216746"/>
                </a:lnTo>
                <a:lnTo>
                  <a:pt x="22504" y="258271"/>
                </a:lnTo>
                <a:lnTo>
                  <a:pt x="50634" y="295135"/>
                </a:lnTo>
                <a:lnTo>
                  <a:pt x="87504" y="323265"/>
                </a:lnTo>
                <a:lnTo>
                  <a:pt x="129032" y="340144"/>
                </a:lnTo>
                <a:lnTo>
                  <a:pt x="172889" y="345770"/>
                </a:lnTo>
                <a:lnTo>
                  <a:pt x="216746" y="340144"/>
                </a:lnTo>
                <a:lnTo>
                  <a:pt x="258271" y="323265"/>
                </a:lnTo>
                <a:lnTo>
                  <a:pt x="295135" y="295135"/>
                </a:lnTo>
                <a:lnTo>
                  <a:pt x="323265" y="258271"/>
                </a:lnTo>
                <a:lnTo>
                  <a:pt x="340144" y="216746"/>
                </a:lnTo>
                <a:lnTo>
                  <a:pt x="345770" y="172889"/>
                </a:lnTo>
                <a:lnTo>
                  <a:pt x="340144" y="129032"/>
                </a:lnTo>
                <a:lnTo>
                  <a:pt x="323265" y="87504"/>
                </a:lnTo>
                <a:lnTo>
                  <a:pt x="295135" y="50634"/>
                </a:lnTo>
                <a:lnTo>
                  <a:pt x="258271" y="22504"/>
                </a:lnTo>
                <a:lnTo>
                  <a:pt x="216746" y="5626"/>
                </a:lnTo>
                <a:lnTo>
                  <a:pt x="172889" y="0"/>
                </a:lnTo>
                <a:close/>
              </a:path>
            </a:pathLst>
          </a:custGeom>
          <a:solidFill>
            <a:srgbClr val="FF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410699" y="175260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295135" y="50634"/>
                </a:moveTo>
                <a:lnTo>
                  <a:pt x="258271" y="22504"/>
                </a:lnTo>
                <a:lnTo>
                  <a:pt x="216746" y="5626"/>
                </a:lnTo>
                <a:lnTo>
                  <a:pt x="172889" y="0"/>
                </a:lnTo>
                <a:lnTo>
                  <a:pt x="129032" y="5626"/>
                </a:lnTo>
                <a:lnTo>
                  <a:pt x="87504" y="22504"/>
                </a:lnTo>
                <a:lnTo>
                  <a:pt x="50634" y="50634"/>
                </a:lnTo>
                <a:lnTo>
                  <a:pt x="22504" y="87499"/>
                </a:lnTo>
                <a:lnTo>
                  <a:pt x="5626" y="129026"/>
                </a:lnTo>
                <a:lnTo>
                  <a:pt x="0" y="172885"/>
                </a:lnTo>
                <a:lnTo>
                  <a:pt x="5626" y="216743"/>
                </a:lnTo>
                <a:lnTo>
                  <a:pt x="22504" y="258270"/>
                </a:lnTo>
                <a:lnTo>
                  <a:pt x="50634" y="295135"/>
                </a:lnTo>
                <a:lnTo>
                  <a:pt x="87504" y="323265"/>
                </a:lnTo>
                <a:lnTo>
                  <a:pt x="129032" y="340144"/>
                </a:lnTo>
                <a:lnTo>
                  <a:pt x="172889" y="345770"/>
                </a:lnTo>
                <a:lnTo>
                  <a:pt x="216746" y="340144"/>
                </a:lnTo>
                <a:lnTo>
                  <a:pt x="258271" y="323265"/>
                </a:lnTo>
                <a:lnTo>
                  <a:pt x="295135" y="295135"/>
                </a:lnTo>
                <a:lnTo>
                  <a:pt x="323265" y="258270"/>
                </a:lnTo>
                <a:lnTo>
                  <a:pt x="340144" y="216743"/>
                </a:lnTo>
                <a:lnTo>
                  <a:pt x="345770" y="172885"/>
                </a:lnTo>
                <a:lnTo>
                  <a:pt x="340144" y="129026"/>
                </a:lnTo>
                <a:lnTo>
                  <a:pt x="323265" y="87499"/>
                </a:lnTo>
                <a:lnTo>
                  <a:pt x="295135" y="50634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042403" y="1803403"/>
            <a:ext cx="241522" cy="2415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9042403" y="1803403"/>
            <a:ext cx="241935" cy="241935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06155" y="35366"/>
                </a:moveTo>
                <a:lnTo>
                  <a:pt x="166204" y="8841"/>
                </a:lnTo>
                <a:lnTo>
                  <a:pt x="120761" y="0"/>
                </a:lnTo>
                <a:lnTo>
                  <a:pt x="75318" y="8841"/>
                </a:lnTo>
                <a:lnTo>
                  <a:pt x="35366" y="35366"/>
                </a:lnTo>
                <a:lnTo>
                  <a:pt x="8841" y="75318"/>
                </a:lnTo>
                <a:lnTo>
                  <a:pt x="0" y="120761"/>
                </a:lnTo>
                <a:lnTo>
                  <a:pt x="8841" y="166204"/>
                </a:lnTo>
                <a:lnTo>
                  <a:pt x="35366" y="206155"/>
                </a:lnTo>
                <a:lnTo>
                  <a:pt x="75318" y="232680"/>
                </a:lnTo>
                <a:lnTo>
                  <a:pt x="120761" y="241522"/>
                </a:lnTo>
                <a:lnTo>
                  <a:pt x="166204" y="232680"/>
                </a:lnTo>
                <a:lnTo>
                  <a:pt x="206155" y="206155"/>
                </a:lnTo>
                <a:lnTo>
                  <a:pt x="232680" y="166204"/>
                </a:lnTo>
                <a:lnTo>
                  <a:pt x="241522" y="120761"/>
                </a:lnTo>
                <a:lnTo>
                  <a:pt x="232680" y="75318"/>
                </a:lnTo>
                <a:lnTo>
                  <a:pt x="206155" y="35366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420100" y="12700"/>
            <a:ext cx="1714500" cy="20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534" y="825500"/>
            <a:ext cx="871093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4E76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4890" y="1943100"/>
            <a:ext cx="8110219" cy="469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4400" y="7086600"/>
            <a:ext cx="32512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0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152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essive-charlestown.com/2012/11/thank-you-progressive-charlestow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7876" y="1994276"/>
            <a:ext cx="9577705" cy="1411605"/>
            <a:chOff x="317876" y="1994276"/>
            <a:chExt cx="9577705" cy="1411605"/>
          </a:xfrm>
        </p:grpSpPr>
        <p:sp>
          <p:nvSpPr>
            <p:cNvPr id="4" name="object 4"/>
            <p:cNvSpPr/>
            <p:nvPr/>
          </p:nvSpPr>
          <p:spPr>
            <a:xfrm>
              <a:off x="1003300" y="2197100"/>
              <a:ext cx="8102600" cy="990600"/>
            </a:xfrm>
            <a:custGeom>
              <a:avLst/>
              <a:gdLst/>
              <a:ahLst/>
              <a:cxnLst/>
              <a:rect l="l" t="t" r="r" b="b"/>
              <a:pathLst>
                <a:path w="8102600" h="990600">
                  <a:moveTo>
                    <a:pt x="8102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102600" y="990600"/>
                  </a:lnTo>
                  <a:lnTo>
                    <a:pt x="810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09376" y="2019676"/>
              <a:ext cx="1360805" cy="1360805"/>
            </a:xfrm>
            <a:custGeom>
              <a:avLst/>
              <a:gdLst/>
              <a:ahLst/>
              <a:cxnLst/>
              <a:rect l="l" t="t" r="r" b="b"/>
              <a:pathLst>
                <a:path w="1360804" h="1360804">
                  <a:moveTo>
                    <a:pt x="702907" y="0"/>
                  </a:moveTo>
                  <a:lnTo>
                    <a:pt x="657477" y="0"/>
                  </a:lnTo>
                  <a:lnTo>
                    <a:pt x="612129" y="3014"/>
                  </a:lnTo>
                  <a:lnTo>
                    <a:pt x="567025" y="9043"/>
                  </a:lnTo>
                  <a:lnTo>
                    <a:pt x="522329" y="18087"/>
                  </a:lnTo>
                  <a:lnTo>
                    <a:pt x="478203" y="30145"/>
                  </a:lnTo>
                  <a:lnTo>
                    <a:pt x="434809" y="45218"/>
                  </a:lnTo>
                  <a:lnTo>
                    <a:pt x="392312" y="63306"/>
                  </a:lnTo>
                  <a:lnTo>
                    <a:pt x="350873" y="84408"/>
                  </a:lnTo>
                  <a:lnTo>
                    <a:pt x="310656" y="108524"/>
                  </a:lnTo>
                  <a:lnTo>
                    <a:pt x="271823" y="135656"/>
                  </a:lnTo>
                  <a:lnTo>
                    <a:pt x="234537" y="165801"/>
                  </a:lnTo>
                  <a:lnTo>
                    <a:pt x="198962" y="198962"/>
                  </a:lnTo>
                  <a:lnTo>
                    <a:pt x="165801" y="234537"/>
                  </a:lnTo>
                  <a:lnTo>
                    <a:pt x="135656" y="271823"/>
                  </a:lnTo>
                  <a:lnTo>
                    <a:pt x="108524" y="310656"/>
                  </a:lnTo>
                  <a:lnTo>
                    <a:pt x="84408" y="350873"/>
                  </a:lnTo>
                  <a:lnTo>
                    <a:pt x="63306" y="392312"/>
                  </a:lnTo>
                  <a:lnTo>
                    <a:pt x="45218" y="434809"/>
                  </a:lnTo>
                  <a:lnTo>
                    <a:pt x="30145" y="478203"/>
                  </a:lnTo>
                  <a:lnTo>
                    <a:pt x="18087" y="522329"/>
                  </a:lnTo>
                  <a:lnTo>
                    <a:pt x="9043" y="567025"/>
                  </a:lnTo>
                  <a:lnTo>
                    <a:pt x="3014" y="612129"/>
                  </a:lnTo>
                  <a:lnTo>
                    <a:pt x="0" y="657477"/>
                  </a:lnTo>
                  <a:lnTo>
                    <a:pt x="0" y="702907"/>
                  </a:lnTo>
                  <a:lnTo>
                    <a:pt x="3014" y="748255"/>
                  </a:lnTo>
                  <a:lnTo>
                    <a:pt x="9043" y="793359"/>
                  </a:lnTo>
                  <a:lnTo>
                    <a:pt x="18087" y="838056"/>
                  </a:lnTo>
                  <a:lnTo>
                    <a:pt x="30145" y="882183"/>
                  </a:lnTo>
                  <a:lnTo>
                    <a:pt x="45218" y="925577"/>
                  </a:lnTo>
                  <a:lnTo>
                    <a:pt x="63306" y="968075"/>
                  </a:lnTo>
                  <a:lnTo>
                    <a:pt x="84408" y="1009515"/>
                  </a:lnTo>
                  <a:lnTo>
                    <a:pt x="108524" y="1049733"/>
                  </a:lnTo>
                  <a:lnTo>
                    <a:pt x="135656" y="1088567"/>
                  </a:lnTo>
                  <a:lnTo>
                    <a:pt x="165801" y="1125854"/>
                  </a:lnTo>
                  <a:lnTo>
                    <a:pt x="198962" y="1161431"/>
                  </a:lnTo>
                  <a:lnTo>
                    <a:pt x="234537" y="1194592"/>
                  </a:lnTo>
                  <a:lnTo>
                    <a:pt x="271823" y="1224738"/>
                  </a:lnTo>
                  <a:lnTo>
                    <a:pt x="310656" y="1251869"/>
                  </a:lnTo>
                  <a:lnTo>
                    <a:pt x="350873" y="1275985"/>
                  </a:lnTo>
                  <a:lnTo>
                    <a:pt x="392312" y="1297088"/>
                  </a:lnTo>
                  <a:lnTo>
                    <a:pt x="434809" y="1315175"/>
                  </a:lnTo>
                  <a:lnTo>
                    <a:pt x="478203" y="1330248"/>
                  </a:lnTo>
                  <a:lnTo>
                    <a:pt x="522329" y="1342306"/>
                  </a:lnTo>
                  <a:lnTo>
                    <a:pt x="567025" y="1351350"/>
                  </a:lnTo>
                  <a:lnTo>
                    <a:pt x="612129" y="1357379"/>
                  </a:lnTo>
                  <a:lnTo>
                    <a:pt x="657477" y="1360394"/>
                  </a:lnTo>
                  <a:lnTo>
                    <a:pt x="702907" y="1360394"/>
                  </a:lnTo>
                  <a:lnTo>
                    <a:pt x="748255" y="1357379"/>
                  </a:lnTo>
                  <a:lnTo>
                    <a:pt x="793359" y="1351350"/>
                  </a:lnTo>
                  <a:lnTo>
                    <a:pt x="838056" y="1342306"/>
                  </a:lnTo>
                  <a:lnTo>
                    <a:pt x="882183" y="1330248"/>
                  </a:lnTo>
                  <a:lnTo>
                    <a:pt x="925577" y="1315175"/>
                  </a:lnTo>
                  <a:lnTo>
                    <a:pt x="968075" y="1297088"/>
                  </a:lnTo>
                  <a:lnTo>
                    <a:pt x="1009515" y="1275985"/>
                  </a:lnTo>
                  <a:lnTo>
                    <a:pt x="1049733" y="1251869"/>
                  </a:lnTo>
                  <a:lnTo>
                    <a:pt x="1088567" y="1224738"/>
                  </a:lnTo>
                  <a:lnTo>
                    <a:pt x="1125854" y="1194592"/>
                  </a:lnTo>
                  <a:lnTo>
                    <a:pt x="1161431" y="1161431"/>
                  </a:lnTo>
                  <a:lnTo>
                    <a:pt x="1194592" y="1125854"/>
                  </a:lnTo>
                  <a:lnTo>
                    <a:pt x="1224738" y="1088567"/>
                  </a:lnTo>
                  <a:lnTo>
                    <a:pt x="1251869" y="1049733"/>
                  </a:lnTo>
                  <a:lnTo>
                    <a:pt x="1275985" y="1009515"/>
                  </a:lnTo>
                  <a:lnTo>
                    <a:pt x="1297088" y="968075"/>
                  </a:lnTo>
                  <a:lnTo>
                    <a:pt x="1315175" y="925577"/>
                  </a:lnTo>
                  <a:lnTo>
                    <a:pt x="1330248" y="882183"/>
                  </a:lnTo>
                  <a:lnTo>
                    <a:pt x="1342306" y="838056"/>
                  </a:lnTo>
                  <a:lnTo>
                    <a:pt x="1351350" y="793359"/>
                  </a:lnTo>
                  <a:lnTo>
                    <a:pt x="1357379" y="748255"/>
                  </a:lnTo>
                  <a:lnTo>
                    <a:pt x="1360394" y="702907"/>
                  </a:lnTo>
                  <a:lnTo>
                    <a:pt x="1360394" y="657477"/>
                  </a:lnTo>
                  <a:lnTo>
                    <a:pt x="1357379" y="612129"/>
                  </a:lnTo>
                  <a:lnTo>
                    <a:pt x="1351350" y="567025"/>
                  </a:lnTo>
                  <a:lnTo>
                    <a:pt x="1342306" y="522329"/>
                  </a:lnTo>
                  <a:lnTo>
                    <a:pt x="1330248" y="478203"/>
                  </a:lnTo>
                  <a:lnTo>
                    <a:pt x="1315175" y="434809"/>
                  </a:lnTo>
                  <a:lnTo>
                    <a:pt x="1297088" y="392312"/>
                  </a:lnTo>
                  <a:lnTo>
                    <a:pt x="1275985" y="350873"/>
                  </a:lnTo>
                  <a:lnTo>
                    <a:pt x="1251869" y="310656"/>
                  </a:lnTo>
                  <a:lnTo>
                    <a:pt x="1224738" y="271823"/>
                  </a:lnTo>
                  <a:lnTo>
                    <a:pt x="1194592" y="234537"/>
                  </a:lnTo>
                  <a:lnTo>
                    <a:pt x="1161431" y="198962"/>
                  </a:lnTo>
                  <a:lnTo>
                    <a:pt x="1125854" y="165801"/>
                  </a:lnTo>
                  <a:lnTo>
                    <a:pt x="1088567" y="135656"/>
                  </a:lnTo>
                  <a:lnTo>
                    <a:pt x="1049733" y="108524"/>
                  </a:lnTo>
                  <a:lnTo>
                    <a:pt x="1009515" y="84408"/>
                  </a:lnTo>
                  <a:lnTo>
                    <a:pt x="968075" y="63306"/>
                  </a:lnTo>
                  <a:lnTo>
                    <a:pt x="925577" y="45218"/>
                  </a:lnTo>
                  <a:lnTo>
                    <a:pt x="882183" y="30145"/>
                  </a:lnTo>
                  <a:lnTo>
                    <a:pt x="838056" y="18087"/>
                  </a:lnTo>
                  <a:lnTo>
                    <a:pt x="793359" y="9043"/>
                  </a:lnTo>
                  <a:lnTo>
                    <a:pt x="748255" y="3014"/>
                  </a:lnTo>
                  <a:lnTo>
                    <a:pt x="702907" y="0"/>
                  </a:lnTo>
                  <a:close/>
                </a:path>
              </a:pathLst>
            </a:custGeom>
            <a:solidFill>
              <a:srgbClr val="FF61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09376" y="2019676"/>
              <a:ext cx="1360805" cy="1360805"/>
            </a:xfrm>
            <a:custGeom>
              <a:avLst/>
              <a:gdLst/>
              <a:ahLst/>
              <a:cxnLst/>
              <a:rect l="l" t="t" r="r" b="b"/>
              <a:pathLst>
                <a:path w="1360804" h="1360804">
                  <a:moveTo>
                    <a:pt x="1161431" y="198962"/>
                  </a:moveTo>
                  <a:lnTo>
                    <a:pt x="1194592" y="234537"/>
                  </a:lnTo>
                  <a:lnTo>
                    <a:pt x="1224738" y="271823"/>
                  </a:lnTo>
                  <a:lnTo>
                    <a:pt x="1251869" y="310656"/>
                  </a:lnTo>
                  <a:lnTo>
                    <a:pt x="1275985" y="350873"/>
                  </a:lnTo>
                  <a:lnTo>
                    <a:pt x="1297088" y="392312"/>
                  </a:lnTo>
                  <a:lnTo>
                    <a:pt x="1315175" y="434809"/>
                  </a:lnTo>
                  <a:lnTo>
                    <a:pt x="1330248" y="478203"/>
                  </a:lnTo>
                  <a:lnTo>
                    <a:pt x="1342306" y="522329"/>
                  </a:lnTo>
                  <a:lnTo>
                    <a:pt x="1351350" y="567025"/>
                  </a:lnTo>
                  <a:lnTo>
                    <a:pt x="1357379" y="612129"/>
                  </a:lnTo>
                  <a:lnTo>
                    <a:pt x="1360394" y="657477"/>
                  </a:lnTo>
                  <a:lnTo>
                    <a:pt x="1360394" y="702907"/>
                  </a:lnTo>
                  <a:lnTo>
                    <a:pt x="1357379" y="748255"/>
                  </a:lnTo>
                  <a:lnTo>
                    <a:pt x="1351350" y="793359"/>
                  </a:lnTo>
                  <a:lnTo>
                    <a:pt x="1342306" y="838056"/>
                  </a:lnTo>
                  <a:lnTo>
                    <a:pt x="1330248" y="882183"/>
                  </a:lnTo>
                  <a:lnTo>
                    <a:pt x="1315175" y="925577"/>
                  </a:lnTo>
                  <a:lnTo>
                    <a:pt x="1297088" y="968075"/>
                  </a:lnTo>
                  <a:lnTo>
                    <a:pt x="1275985" y="1009515"/>
                  </a:lnTo>
                  <a:lnTo>
                    <a:pt x="1251869" y="1049733"/>
                  </a:lnTo>
                  <a:lnTo>
                    <a:pt x="1224738" y="1088567"/>
                  </a:lnTo>
                  <a:lnTo>
                    <a:pt x="1194592" y="1125854"/>
                  </a:lnTo>
                  <a:lnTo>
                    <a:pt x="1161431" y="1161431"/>
                  </a:lnTo>
                  <a:lnTo>
                    <a:pt x="1125854" y="1194592"/>
                  </a:lnTo>
                  <a:lnTo>
                    <a:pt x="1088567" y="1224738"/>
                  </a:lnTo>
                  <a:lnTo>
                    <a:pt x="1049733" y="1251869"/>
                  </a:lnTo>
                  <a:lnTo>
                    <a:pt x="1009515" y="1275985"/>
                  </a:lnTo>
                  <a:lnTo>
                    <a:pt x="968075" y="1297088"/>
                  </a:lnTo>
                  <a:lnTo>
                    <a:pt x="925577" y="1315175"/>
                  </a:lnTo>
                  <a:lnTo>
                    <a:pt x="882183" y="1330248"/>
                  </a:lnTo>
                  <a:lnTo>
                    <a:pt x="838056" y="1342306"/>
                  </a:lnTo>
                  <a:lnTo>
                    <a:pt x="793359" y="1351350"/>
                  </a:lnTo>
                  <a:lnTo>
                    <a:pt x="748255" y="1357379"/>
                  </a:lnTo>
                  <a:lnTo>
                    <a:pt x="702907" y="1360394"/>
                  </a:lnTo>
                  <a:lnTo>
                    <a:pt x="657477" y="1360394"/>
                  </a:lnTo>
                  <a:lnTo>
                    <a:pt x="612129" y="1357379"/>
                  </a:lnTo>
                  <a:lnTo>
                    <a:pt x="567025" y="1351350"/>
                  </a:lnTo>
                  <a:lnTo>
                    <a:pt x="522329" y="1342306"/>
                  </a:lnTo>
                  <a:lnTo>
                    <a:pt x="478203" y="1330248"/>
                  </a:lnTo>
                  <a:lnTo>
                    <a:pt x="434809" y="1315175"/>
                  </a:lnTo>
                  <a:lnTo>
                    <a:pt x="392312" y="1297088"/>
                  </a:lnTo>
                  <a:lnTo>
                    <a:pt x="350873" y="1275985"/>
                  </a:lnTo>
                  <a:lnTo>
                    <a:pt x="310656" y="1251869"/>
                  </a:lnTo>
                  <a:lnTo>
                    <a:pt x="271823" y="1224738"/>
                  </a:lnTo>
                  <a:lnTo>
                    <a:pt x="234537" y="1194592"/>
                  </a:lnTo>
                  <a:lnTo>
                    <a:pt x="198962" y="1161431"/>
                  </a:lnTo>
                  <a:lnTo>
                    <a:pt x="165801" y="1125854"/>
                  </a:lnTo>
                  <a:lnTo>
                    <a:pt x="135656" y="1088567"/>
                  </a:lnTo>
                  <a:lnTo>
                    <a:pt x="108524" y="1049733"/>
                  </a:lnTo>
                  <a:lnTo>
                    <a:pt x="84408" y="1009515"/>
                  </a:lnTo>
                  <a:lnTo>
                    <a:pt x="63306" y="968075"/>
                  </a:lnTo>
                  <a:lnTo>
                    <a:pt x="45218" y="925577"/>
                  </a:lnTo>
                  <a:lnTo>
                    <a:pt x="30145" y="882183"/>
                  </a:lnTo>
                  <a:lnTo>
                    <a:pt x="18087" y="838056"/>
                  </a:lnTo>
                  <a:lnTo>
                    <a:pt x="9043" y="793359"/>
                  </a:lnTo>
                  <a:lnTo>
                    <a:pt x="3014" y="748255"/>
                  </a:lnTo>
                  <a:lnTo>
                    <a:pt x="0" y="702907"/>
                  </a:lnTo>
                  <a:lnTo>
                    <a:pt x="0" y="657477"/>
                  </a:lnTo>
                  <a:lnTo>
                    <a:pt x="3014" y="612129"/>
                  </a:lnTo>
                  <a:lnTo>
                    <a:pt x="9043" y="567025"/>
                  </a:lnTo>
                  <a:lnTo>
                    <a:pt x="18087" y="522329"/>
                  </a:lnTo>
                  <a:lnTo>
                    <a:pt x="30145" y="478203"/>
                  </a:lnTo>
                  <a:lnTo>
                    <a:pt x="45218" y="434809"/>
                  </a:lnTo>
                  <a:lnTo>
                    <a:pt x="63306" y="392312"/>
                  </a:lnTo>
                  <a:lnTo>
                    <a:pt x="84408" y="350873"/>
                  </a:lnTo>
                  <a:lnTo>
                    <a:pt x="108524" y="310656"/>
                  </a:lnTo>
                  <a:lnTo>
                    <a:pt x="135656" y="271823"/>
                  </a:lnTo>
                  <a:lnTo>
                    <a:pt x="165801" y="234537"/>
                  </a:lnTo>
                  <a:lnTo>
                    <a:pt x="198962" y="198962"/>
                  </a:lnTo>
                  <a:lnTo>
                    <a:pt x="234537" y="165801"/>
                  </a:lnTo>
                  <a:lnTo>
                    <a:pt x="271823" y="135656"/>
                  </a:lnTo>
                  <a:lnTo>
                    <a:pt x="310656" y="108524"/>
                  </a:lnTo>
                  <a:lnTo>
                    <a:pt x="350873" y="84408"/>
                  </a:lnTo>
                  <a:lnTo>
                    <a:pt x="392312" y="63306"/>
                  </a:lnTo>
                  <a:lnTo>
                    <a:pt x="434809" y="45218"/>
                  </a:lnTo>
                  <a:lnTo>
                    <a:pt x="478203" y="30145"/>
                  </a:lnTo>
                  <a:lnTo>
                    <a:pt x="522329" y="18087"/>
                  </a:lnTo>
                  <a:lnTo>
                    <a:pt x="567025" y="9043"/>
                  </a:lnTo>
                  <a:lnTo>
                    <a:pt x="612129" y="3014"/>
                  </a:lnTo>
                  <a:lnTo>
                    <a:pt x="657477" y="0"/>
                  </a:lnTo>
                  <a:lnTo>
                    <a:pt x="702907" y="0"/>
                  </a:lnTo>
                  <a:lnTo>
                    <a:pt x="748255" y="3014"/>
                  </a:lnTo>
                  <a:lnTo>
                    <a:pt x="793359" y="9043"/>
                  </a:lnTo>
                  <a:lnTo>
                    <a:pt x="838056" y="18087"/>
                  </a:lnTo>
                  <a:lnTo>
                    <a:pt x="882183" y="30145"/>
                  </a:lnTo>
                  <a:lnTo>
                    <a:pt x="925577" y="45218"/>
                  </a:lnTo>
                  <a:lnTo>
                    <a:pt x="968075" y="63306"/>
                  </a:lnTo>
                  <a:lnTo>
                    <a:pt x="1009515" y="84408"/>
                  </a:lnTo>
                  <a:lnTo>
                    <a:pt x="1049733" y="108524"/>
                  </a:lnTo>
                  <a:lnTo>
                    <a:pt x="1088567" y="135656"/>
                  </a:lnTo>
                  <a:lnTo>
                    <a:pt x="1125854" y="165801"/>
                  </a:lnTo>
                  <a:lnTo>
                    <a:pt x="1161431" y="198962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276" y="2019676"/>
              <a:ext cx="1360805" cy="1360805"/>
            </a:xfrm>
            <a:custGeom>
              <a:avLst/>
              <a:gdLst/>
              <a:ahLst/>
              <a:cxnLst/>
              <a:rect l="l" t="t" r="r" b="b"/>
              <a:pathLst>
                <a:path w="1360805" h="1360804">
                  <a:moveTo>
                    <a:pt x="702909" y="0"/>
                  </a:moveTo>
                  <a:lnTo>
                    <a:pt x="657479" y="0"/>
                  </a:lnTo>
                  <a:lnTo>
                    <a:pt x="612131" y="3014"/>
                  </a:lnTo>
                  <a:lnTo>
                    <a:pt x="567027" y="9043"/>
                  </a:lnTo>
                  <a:lnTo>
                    <a:pt x="522330" y="18087"/>
                  </a:lnTo>
                  <a:lnTo>
                    <a:pt x="478203" y="30145"/>
                  </a:lnTo>
                  <a:lnTo>
                    <a:pt x="434809" y="45218"/>
                  </a:lnTo>
                  <a:lnTo>
                    <a:pt x="392311" y="63306"/>
                  </a:lnTo>
                  <a:lnTo>
                    <a:pt x="350872" y="84408"/>
                  </a:lnTo>
                  <a:lnTo>
                    <a:pt x="310654" y="108524"/>
                  </a:lnTo>
                  <a:lnTo>
                    <a:pt x="271821" y="135656"/>
                  </a:lnTo>
                  <a:lnTo>
                    <a:pt x="234534" y="165801"/>
                  </a:lnTo>
                  <a:lnTo>
                    <a:pt x="198958" y="198962"/>
                  </a:lnTo>
                  <a:lnTo>
                    <a:pt x="165798" y="234537"/>
                  </a:lnTo>
                  <a:lnTo>
                    <a:pt x="135653" y="271823"/>
                  </a:lnTo>
                  <a:lnTo>
                    <a:pt x="108522" y="310656"/>
                  </a:lnTo>
                  <a:lnTo>
                    <a:pt x="84406" y="350873"/>
                  </a:lnTo>
                  <a:lnTo>
                    <a:pt x="63305" y="392312"/>
                  </a:lnTo>
                  <a:lnTo>
                    <a:pt x="45217" y="434809"/>
                  </a:lnTo>
                  <a:lnTo>
                    <a:pt x="30145" y="478203"/>
                  </a:lnTo>
                  <a:lnTo>
                    <a:pt x="18087" y="522329"/>
                  </a:lnTo>
                  <a:lnTo>
                    <a:pt x="9043" y="567025"/>
                  </a:lnTo>
                  <a:lnTo>
                    <a:pt x="3014" y="612129"/>
                  </a:lnTo>
                  <a:lnTo>
                    <a:pt x="0" y="657477"/>
                  </a:lnTo>
                  <a:lnTo>
                    <a:pt x="0" y="702907"/>
                  </a:lnTo>
                  <a:lnTo>
                    <a:pt x="3014" y="748255"/>
                  </a:lnTo>
                  <a:lnTo>
                    <a:pt x="9043" y="793359"/>
                  </a:lnTo>
                  <a:lnTo>
                    <a:pt x="18087" y="838056"/>
                  </a:lnTo>
                  <a:lnTo>
                    <a:pt x="30145" y="882183"/>
                  </a:lnTo>
                  <a:lnTo>
                    <a:pt x="45217" y="925577"/>
                  </a:lnTo>
                  <a:lnTo>
                    <a:pt x="63305" y="968075"/>
                  </a:lnTo>
                  <a:lnTo>
                    <a:pt x="84406" y="1009515"/>
                  </a:lnTo>
                  <a:lnTo>
                    <a:pt x="108522" y="1049733"/>
                  </a:lnTo>
                  <a:lnTo>
                    <a:pt x="135653" y="1088567"/>
                  </a:lnTo>
                  <a:lnTo>
                    <a:pt x="165798" y="1125854"/>
                  </a:lnTo>
                  <a:lnTo>
                    <a:pt x="198958" y="1161431"/>
                  </a:lnTo>
                  <a:lnTo>
                    <a:pt x="234534" y="1194592"/>
                  </a:lnTo>
                  <a:lnTo>
                    <a:pt x="271821" y="1224738"/>
                  </a:lnTo>
                  <a:lnTo>
                    <a:pt x="310654" y="1251869"/>
                  </a:lnTo>
                  <a:lnTo>
                    <a:pt x="350872" y="1275985"/>
                  </a:lnTo>
                  <a:lnTo>
                    <a:pt x="392311" y="1297088"/>
                  </a:lnTo>
                  <a:lnTo>
                    <a:pt x="434809" y="1315175"/>
                  </a:lnTo>
                  <a:lnTo>
                    <a:pt x="478203" y="1330248"/>
                  </a:lnTo>
                  <a:lnTo>
                    <a:pt x="522330" y="1342306"/>
                  </a:lnTo>
                  <a:lnTo>
                    <a:pt x="567027" y="1351350"/>
                  </a:lnTo>
                  <a:lnTo>
                    <a:pt x="612131" y="1357379"/>
                  </a:lnTo>
                  <a:lnTo>
                    <a:pt x="657479" y="1360394"/>
                  </a:lnTo>
                  <a:lnTo>
                    <a:pt x="702909" y="1360394"/>
                  </a:lnTo>
                  <a:lnTo>
                    <a:pt x="748257" y="1357379"/>
                  </a:lnTo>
                  <a:lnTo>
                    <a:pt x="793361" y="1351350"/>
                  </a:lnTo>
                  <a:lnTo>
                    <a:pt x="838058" y="1342306"/>
                  </a:lnTo>
                  <a:lnTo>
                    <a:pt x="882185" y="1330248"/>
                  </a:lnTo>
                  <a:lnTo>
                    <a:pt x="925579" y="1315175"/>
                  </a:lnTo>
                  <a:lnTo>
                    <a:pt x="968077" y="1297088"/>
                  </a:lnTo>
                  <a:lnTo>
                    <a:pt x="1009516" y="1275985"/>
                  </a:lnTo>
                  <a:lnTo>
                    <a:pt x="1049734" y="1251869"/>
                  </a:lnTo>
                  <a:lnTo>
                    <a:pt x="1088568" y="1224738"/>
                  </a:lnTo>
                  <a:lnTo>
                    <a:pt x="1125855" y="1194592"/>
                  </a:lnTo>
                  <a:lnTo>
                    <a:pt x="1161431" y="1161431"/>
                  </a:lnTo>
                  <a:lnTo>
                    <a:pt x="1194592" y="1125854"/>
                  </a:lnTo>
                  <a:lnTo>
                    <a:pt x="1224738" y="1088567"/>
                  </a:lnTo>
                  <a:lnTo>
                    <a:pt x="1251869" y="1049733"/>
                  </a:lnTo>
                  <a:lnTo>
                    <a:pt x="1275985" y="1009515"/>
                  </a:lnTo>
                  <a:lnTo>
                    <a:pt x="1297088" y="968075"/>
                  </a:lnTo>
                  <a:lnTo>
                    <a:pt x="1315175" y="925577"/>
                  </a:lnTo>
                  <a:lnTo>
                    <a:pt x="1330248" y="882183"/>
                  </a:lnTo>
                  <a:lnTo>
                    <a:pt x="1342306" y="838056"/>
                  </a:lnTo>
                  <a:lnTo>
                    <a:pt x="1351350" y="793359"/>
                  </a:lnTo>
                  <a:lnTo>
                    <a:pt x="1357379" y="748255"/>
                  </a:lnTo>
                  <a:lnTo>
                    <a:pt x="1360394" y="702907"/>
                  </a:lnTo>
                  <a:lnTo>
                    <a:pt x="1360394" y="657477"/>
                  </a:lnTo>
                  <a:lnTo>
                    <a:pt x="1357379" y="612129"/>
                  </a:lnTo>
                  <a:lnTo>
                    <a:pt x="1351350" y="567025"/>
                  </a:lnTo>
                  <a:lnTo>
                    <a:pt x="1342306" y="522329"/>
                  </a:lnTo>
                  <a:lnTo>
                    <a:pt x="1330248" y="478203"/>
                  </a:lnTo>
                  <a:lnTo>
                    <a:pt x="1315175" y="434809"/>
                  </a:lnTo>
                  <a:lnTo>
                    <a:pt x="1297088" y="392312"/>
                  </a:lnTo>
                  <a:lnTo>
                    <a:pt x="1275985" y="350873"/>
                  </a:lnTo>
                  <a:lnTo>
                    <a:pt x="1251869" y="310656"/>
                  </a:lnTo>
                  <a:lnTo>
                    <a:pt x="1224738" y="271823"/>
                  </a:lnTo>
                  <a:lnTo>
                    <a:pt x="1194592" y="234537"/>
                  </a:lnTo>
                  <a:lnTo>
                    <a:pt x="1161431" y="198962"/>
                  </a:lnTo>
                  <a:lnTo>
                    <a:pt x="1125855" y="165801"/>
                  </a:lnTo>
                  <a:lnTo>
                    <a:pt x="1088568" y="135656"/>
                  </a:lnTo>
                  <a:lnTo>
                    <a:pt x="1049734" y="108524"/>
                  </a:lnTo>
                  <a:lnTo>
                    <a:pt x="1009516" y="84408"/>
                  </a:lnTo>
                  <a:lnTo>
                    <a:pt x="968077" y="63306"/>
                  </a:lnTo>
                  <a:lnTo>
                    <a:pt x="925579" y="45218"/>
                  </a:lnTo>
                  <a:lnTo>
                    <a:pt x="882185" y="30145"/>
                  </a:lnTo>
                  <a:lnTo>
                    <a:pt x="838058" y="18087"/>
                  </a:lnTo>
                  <a:lnTo>
                    <a:pt x="793361" y="9043"/>
                  </a:lnTo>
                  <a:lnTo>
                    <a:pt x="748257" y="3014"/>
                  </a:lnTo>
                  <a:lnTo>
                    <a:pt x="702909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276" y="2019676"/>
              <a:ext cx="1360805" cy="1360805"/>
            </a:xfrm>
            <a:custGeom>
              <a:avLst/>
              <a:gdLst/>
              <a:ahLst/>
              <a:cxnLst/>
              <a:rect l="l" t="t" r="r" b="b"/>
              <a:pathLst>
                <a:path w="1360805" h="1360804">
                  <a:moveTo>
                    <a:pt x="1161431" y="198962"/>
                  </a:moveTo>
                  <a:lnTo>
                    <a:pt x="1194592" y="234537"/>
                  </a:lnTo>
                  <a:lnTo>
                    <a:pt x="1224738" y="271823"/>
                  </a:lnTo>
                  <a:lnTo>
                    <a:pt x="1251869" y="310656"/>
                  </a:lnTo>
                  <a:lnTo>
                    <a:pt x="1275985" y="350873"/>
                  </a:lnTo>
                  <a:lnTo>
                    <a:pt x="1297088" y="392312"/>
                  </a:lnTo>
                  <a:lnTo>
                    <a:pt x="1315175" y="434809"/>
                  </a:lnTo>
                  <a:lnTo>
                    <a:pt x="1330248" y="478203"/>
                  </a:lnTo>
                  <a:lnTo>
                    <a:pt x="1342306" y="522329"/>
                  </a:lnTo>
                  <a:lnTo>
                    <a:pt x="1351350" y="567025"/>
                  </a:lnTo>
                  <a:lnTo>
                    <a:pt x="1357379" y="612129"/>
                  </a:lnTo>
                  <a:lnTo>
                    <a:pt x="1360394" y="657477"/>
                  </a:lnTo>
                  <a:lnTo>
                    <a:pt x="1360394" y="702907"/>
                  </a:lnTo>
                  <a:lnTo>
                    <a:pt x="1357379" y="748255"/>
                  </a:lnTo>
                  <a:lnTo>
                    <a:pt x="1351350" y="793359"/>
                  </a:lnTo>
                  <a:lnTo>
                    <a:pt x="1342306" y="838056"/>
                  </a:lnTo>
                  <a:lnTo>
                    <a:pt x="1330248" y="882183"/>
                  </a:lnTo>
                  <a:lnTo>
                    <a:pt x="1315175" y="925577"/>
                  </a:lnTo>
                  <a:lnTo>
                    <a:pt x="1297088" y="968075"/>
                  </a:lnTo>
                  <a:lnTo>
                    <a:pt x="1275985" y="1009515"/>
                  </a:lnTo>
                  <a:lnTo>
                    <a:pt x="1251869" y="1049733"/>
                  </a:lnTo>
                  <a:lnTo>
                    <a:pt x="1224738" y="1088567"/>
                  </a:lnTo>
                  <a:lnTo>
                    <a:pt x="1194592" y="1125854"/>
                  </a:lnTo>
                  <a:lnTo>
                    <a:pt x="1161431" y="1161431"/>
                  </a:lnTo>
                  <a:lnTo>
                    <a:pt x="1125855" y="1194592"/>
                  </a:lnTo>
                  <a:lnTo>
                    <a:pt x="1088568" y="1224738"/>
                  </a:lnTo>
                  <a:lnTo>
                    <a:pt x="1049734" y="1251869"/>
                  </a:lnTo>
                  <a:lnTo>
                    <a:pt x="1009516" y="1275985"/>
                  </a:lnTo>
                  <a:lnTo>
                    <a:pt x="968077" y="1297088"/>
                  </a:lnTo>
                  <a:lnTo>
                    <a:pt x="925579" y="1315175"/>
                  </a:lnTo>
                  <a:lnTo>
                    <a:pt x="882185" y="1330248"/>
                  </a:lnTo>
                  <a:lnTo>
                    <a:pt x="838058" y="1342306"/>
                  </a:lnTo>
                  <a:lnTo>
                    <a:pt x="793361" y="1351350"/>
                  </a:lnTo>
                  <a:lnTo>
                    <a:pt x="748257" y="1357379"/>
                  </a:lnTo>
                  <a:lnTo>
                    <a:pt x="702909" y="1360394"/>
                  </a:lnTo>
                  <a:lnTo>
                    <a:pt x="657479" y="1360394"/>
                  </a:lnTo>
                  <a:lnTo>
                    <a:pt x="612131" y="1357379"/>
                  </a:lnTo>
                  <a:lnTo>
                    <a:pt x="567027" y="1351350"/>
                  </a:lnTo>
                  <a:lnTo>
                    <a:pt x="522330" y="1342306"/>
                  </a:lnTo>
                  <a:lnTo>
                    <a:pt x="478203" y="1330248"/>
                  </a:lnTo>
                  <a:lnTo>
                    <a:pt x="434809" y="1315175"/>
                  </a:lnTo>
                  <a:lnTo>
                    <a:pt x="392311" y="1297088"/>
                  </a:lnTo>
                  <a:lnTo>
                    <a:pt x="350872" y="1275985"/>
                  </a:lnTo>
                  <a:lnTo>
                    <a:pt x="310654" y="1251869"/>
                  </a:lnTo>
                  <a:lnTo>
                    <a:pt x="271821" y="1224738"/>
                  </a:lnTo>
                  <a:lnTo>
                    <a:pt x="234534" y="1194592"/>
                  </a:lnTo>
                  <a:lnTo>
                    <a:pt x="198958" y="1161431"/>
                  </a:lnTo>
                  <a:lnTo>
                    <a:pt x="165798" y="1125854"/>
                  </a:lnTo>
                  <a:lnTo>
                    <a:pt x="135653" y="1088567"/>
                  </a:lnTo>
                  <a:lnTo>
                    <a:pt x="108522" y="1049733"/>
                  </a:lnTo>
                  <a:lnTo>
                    <a:pt x="84406" y="1009515"/>
                  </a:lnTo>
                  <a:lnTo>
                    <a:pt x="63305" y="968075"/>
                  </a:lnTo>
                  <a:lnTo>
                    <a:pt x="45217" y="925577"/>
                  </a:lnTo>
                  <a:lnTo>
                    <a:pt x="30145" y="882183"/>
                  </a:lnTo>
                  <a:lnTo>
                    <a:pt x="18087" y="838056"/>
                  </a:lnTo>
                  <a:lnTo>
                    <a:pt x="9043" y="793359"/>
                  </a:lnTo>
                  <a:lnTo>
                    <a:pt x="3014" y="748255"/>
                  </a:lnTo>
                  <a:lnTo>
                    <a:pt x="0" y="702907"/>
                  </a:lnTo>
                  <a:lnTo>
                    <a:pt x="0" y="657477"/>
                  </a:lnTo>
                  <a:lnTo>
                    <a:pt x="3014" y="612129"/>
                  </a:lnTo>
                  <a:lnTo>
                    <a:pt x="9043" y="567025"/>
                  </a:lnTo>
                  <a:lnTo>
                    <a:pt x="18087" y="522329"/>
                  </a:lnTo>
                  <a:lnTo>
                    <a:pt x="30145" y="478203"/>
                  </a:lnTo>
                  <a:lnTo>
                    <a:pt x="45217" y="434809"/>
                  </a:lnTo>
                  <a:lnTo>
                    <a:pt x="63305" y="392312"/>
                  </a:lnTo>
                  <a:lnTo>
                    <a:pt x="84406" y="350873"/>
                  </a:lnTo>
                  <a:lnTo>
                    <a:pt x="108522" y="310656"/>
                  </a:lnTo>
                  <a:lnTo>
                    <a:pt x="135653" y="271823"/>
                  </a:lnTo>
                  <a:lnTo>
                    <a:pt x="165798" y="234537"/>
                  </a:lnTo>
                  <a:lnTo>
                    <a:pt x="198958" y="198962"/>
                  </a:lnTo>
                  <a:lnTo>
                    <a:pt x="234534" y="165801"/>
                  </a:lnTo>
                  <a:lnTo>
                    <a:pt x="271821" y="135656"/>
                  </a:lnTo>
                  <a:lnTo>
                    <a:pt x="310654" y="108524"/>
                  </a:lnTo>
                  <a:lnTo>
                    <a:pt x="350872" y="84408"/>
                  </a:lnTo>
                  <a:lnTo>
                    <a:pt x="392311" y="63306"/>
                  </a:lnTo>
                  <a:lnTo>
                    <a:pt x="434809" y="45218"/>
                  </a:lnTo>
                  <a:lnTo>
                    <a:pt x="478203" y="30145"/>
                  </a:lnTo>
                  <a:lnTo>
                    <a:pt x="522330" y="18087"/>
                  </a:lnTo>
                  <a:lnTo>
                    <a:pt x="567027" y="9043"/>
                  </a:lnTo>
                  <a:lnTo>
                    <a:pt x="612131" y="3014"/>
                  </a:lnTo>
                  <a:lnTo>
                    <a:pt x="657479" y="0"/>
                  </a:lnTo>
                  <a:lnTo>
                    <a:pt x="702909" y="0"/>
                  </a:lnTo>
                  <a:lnTo>
                    <a:pt x="748257" y="3014"/>
                  </a:lnTo>
                  <a:lnTo>
                    <a:pt x="793361" y="9043"/>
                  </a:lnTo>
                  <a:lnTo>
                    <a:pt x="838058" y="18087"/>
                  </a:lnTo>
                  <a:lnTo>
                    <a:pt x="882185" y="30145"/>
                  </a:lnTo>
                  <a:lnTo>
                    <a:pt x="925579" y="45218"/>
                  </a:lnTo>
                  <a:lnTo>
                    <a:pt x="968077" y="63306"/>
                  </a:lnTo>
                  <a:lnTo>
                    <a:pt x="1009516" y="84408"/>
                  </a:lnTo>
                  <a:lnTo>
                    <a:pt x="1049734" y="108524"/>
                  </a:lnTo>
                  <a:lnTo>
                    <a:pt x="1088568" y="135656"/>
                  </a:lnTo>
                  <a:lnTo>
                    <a:pt x="1125855" y="165801"/>
                  </a:lnTo>
                  <a:lnTo>
                    <a:pt x="1161431" y="198962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xfrm>
            <a:off x="1651000" y="2438400"/>
            <a:ext cx="7086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65" dirty="0"/>
              <a:t>Phrase Structure and X-Bar Theory</a:t>
            </a:r>
            <a:endParaRPr sz="3600" spc="-790" dirty="0"/>
          </a:p>
        </p:txBody>
      </p:sp>
      <p:sp>
        <p:nvSpPr>
          <p:cNvPr id="12" name="object 12"/>
          <p:cNvSpPr txBox="1"/>
          <p:nvPr/>
        </p:nvSpPr>
        <p:spPr>
          <a:xfrm>
            <a:off x="1530375" y="3046091"/>
            <a:ext cx="7086600" cy="1963999"/>
          </a:xfrm>
          <a:prstGeom prst="rect">
            <a:avLst/>
          </a:prstGeom>
        </p:spPr>
        <p:txBody>
          <a:bodyPr vert="horz" wrap="square" lIns="0" tIns="33464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90"/>
              </a:spcBef>
            </a:pPr>
            <a:r>
              <a:rPr lang="en-US" sz="2600" spc="-3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pPr marR="27305" algn="ctr">
              <a:lnSpc>
                <a:spcPct val="100000"/>
              </a:lnSpc>
              <a:spcBef>
                <a:spcPts val="90"/>
              </a:spcBef>
            </a:pPr>
            <a:endParaRPr lang="en-US" sz="2600" spc="-6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27305" algn="ctr">
              <a:lnSpc>
                <a:spcPct val="100000"/>
              </a:lnSpc>
              <a:spcBef>
                <a:spcPts val="90"/>
              </a:spcBef>
            </a:pPr>
            <a:r>
              <a:rPr lang="en-US" sz="2600" spc="-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Afshan Rizwan</a:t>
            </a:r>
            <a:br>
              <a:rPr lang="en-US" sz="2600" spc="-6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600" spc="-6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800" y="812800"/>
            <a:ext cx="83305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254" dirty="0"/>
              <a:t>Generalization </a:t>
            </a:r>
            <a:r>
              <a:rPr sz="6400" spc="-350" dirty="0"/>
              <a:t>3:</a:t>
            </a:r>
            <a:r>
              <a:rPr sz="6400" spc="-440" dirty="0"/>
              <a:t> </a:t>
            </a:r>
            <a:r>
              <a:rPr sz="4400" spc="-70" dirty="0"/>
              <a:t>Optionality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1346200" y="2590800"/>
            <a:ext cx="1053465" cy="3720465"/>
            <a:chOff x="1593696" y="2596994"/>
            <a:chExt cx="1053465" cy="3720465"/>
          </a:xfrm>
        </p:grpSpPr>
        <p:sp>
          <p:nvSpPr>
            <p:cNvPr id="5" name="object 5"/>
            <p:cNvSpPr/>
            <p:nvPr/>
          </p:nvSpPr>
          <p:spPr>
            <a:xfrm>
              <a:off x="1608617" y="26119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8619" y="26119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5895" y="4258995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182219" y="0"/>
                  </a:moveTo>
                  <a:lnTo>
                    <a:pt x="133344" y="0"/>
                  </a:lnTo>
                  <a:lnTo>
                    <a:pt x="86328" y="14963"/>
                  </a:lnTo>
                  <a:lnTo>
                    <a:pt x="44891" y="44890"/>
                  </a:lnTo>
                  <a:lnTo>
                    <a:pt x="14963" y="86328"/>
                  </a:lnTo>
                  <a:lnTo>
                    <a:pt x="0" y="133344"/>
                  </a:lnTo>
                  <a:lnTo>
                    <a:pt x="0" y="182219"/>
                  </a:lnTo>
                  <a:lnTo>
                    <a:pt x="14963" y="229235"/>
                  </a:lnTo>
                  <a:lnTo>
                    <a:pt x="44891" y="270673"/>
                  </a:lnTo>
                  <a:lnTo>
                    <a:pt x="86328" y="300600"/>
                  </a:lnTo>
                  <a:lnTo>
                    <a:pt x="133344" y="315564"/>
                  </a:lnTo>
                  <a:lnTo>
                    <a:pt x="182219" y="315564"/>
                  </a:lnTo>
                  <a:lnTo>
                    <a:pt x="229235" y="300600"/>
                  </a:lnTo>
                  <a:lnTo>
                    <a:pt x="270672" y="270673"/>
                  </a:lnTo>
                  <a:lnTo>
                    <a:pt x="300600" y="229235"/>
                  </a:lnTo>
                  <a:lnTo>
                    <a:pt x="315563" y="182219"/>
                  </a:lnTo>
                  <a:lnTo>
                    <a:pt x="315563" y="133344"/>
                  </a:lnTo>
                  <a:lnTo>
                    <a:pt x="300600" y="86328"/>
                  </a:lnTo>
                  <a:lnTo>
                    <a:pt x="270672" y="44890"/>
                  </a:lnTo>
                  <a:lnTo>
                    <a:pt x="229235" y="14963"/>
                  </a:lnTo>
                  <a:lnTo>
                    <a:pt x="182219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5897" y="4258996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270672" y="44887"/>
                  </a:moveTo>
                  <a:lnTo>
                    <a:pt x="300597" y="86326"/>
                  </a:lnTo>
                  <a:lnTo>
                    <a:pt x="315560" y="133342"/>
                  </a:lnTo>
                  <a:lnTo>
                    <a:pt x="315560" y="182217"/>
                  </a:lnTo>
                  <a:lnTo>
                    <a:pt x="300597" y="229233"/>
                  </a:lnTo>
                  <a:lnTo>
                    <a:pt x="270672" y="270672"/>
                  </a:lnTo>
                  <a:lnTo>
                    <a:pt x="229233" y="300597"/>
                  </a:lnTo>
                  <a:lnTo>
                    <a:pt x="182217" y="315560"/>
                  </a:lnTo>
                  <a:lnTo>
                    <a:pt x="133342" y="315560"/>
                  </a:lnTo>
                  <a:lnTo>
                    <a:pt x="86326" y="300597"/>
                  </a:lnTo>
                  <a:lnTo>
                    <a:pt x="44887" y="270672"/>
                  </a:lnTo>
                  <a:lnTo>
                    <a:pt x="14962" y="229233"/>
                  </a:lnTo>
                  <a:lnTo>
                    <a:pt x="0" y="182217"/>
                  </a:lnTo>
                  <a:lnTo>
                    <a:pt x="0" y="133342"/>
                  </a:lnTo>
                  <a:lnTo>
                    <a:pt x="14962" y="86326"/>
                  </a:lnTo>
                  <a:lnTo>
                    <a:pt x="44887" y="44887"/>
                  </a:lnTo>
                  <a:lnTo>
                    <a:pt x="86326" y="14962"/>
                  </a:lnTo>
                  <a:lnTo>
                    <a:pt x="133342" y="0"/>
                  </a:lnTo>
                  <a:lnTo>
                    <a:pt x="182217" y="0"/>
                  </a:lnTo>
                  <a:lnTo>
                    <a:pt x="229233" y="14962"/>
                  </a:lnTo>
                  <a:lnTo>
                    <a:pt x="270672" y="44887"/>
                  </a:lnTo>
                </a:path>
              </a:pathLst>
            </a:custGeom>
            <a:ln w="311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5895" y="5122595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182219" y="0"/>
                  </a:moveTo>
                  <a:lnTo>
                    <a:pt x="133344" y="0"/>
                  </a:lnTo>
                  <a:lnTo>
                    <a:pt x="86328" y="14963"/>
                  </a:lnTo>
                  <a:lnTo>
                    <a:pt x="44891" y="44890"/>
                  </a:lnTo>
                  <a:lnTo>
                    <a:pt x="14963" y="86328"/>
                  </a:lnTo>
                  <a:lnTo>
                    <a:pt x="0" y="133344"/>
                  </a:lnTo>
                  <a:lnTo>
                    <a:pt x="0" y="182219"/>
                  </a:lnTo>
                  <a:lnTo>
                    <a:pt x="14963" y="229235"/>
                  </a:lnTo>
                  <a:lnTo>
                    <a:pt x="44891" y="270673"/>
                  </a:lnTo>
                  <a:lnTo>
                    <a:pt x="86328" y="300600"/>
                  </a:lnTo>
                  <a:lnTo>
                    <a:pt x="133344" y="315564"/>
                  </a:lnTo>
                  <a:lnTo>
                    <a:pt x="182219" y="315564"/>
                  </a:lnTo>
                  <a:lnTo>
                    <a:pt x="229235" y="300600"/>
                  </a:lnTo>
                  <a:lnTo>
                    <a:pt x="270672" y="270673"/>
                  </a:lnTo>
                  <a:lnTo>
                    <a:pt x="300600" y="229235"/>
                  </a:lnTo>
                  <a:lnTo>
                    <a:pt x="315563" y="182219"/>
                  </a:lnTo>
                  <a:lnTo>
                    <a:pt x="315563" y="133344"/>
                  </a:lnTo>
                  <a:lnTo>
                    <a:pt x="300600" y="86328"/>
                  </a:lnTo>
                  <a:lnTo>
                    <a:pt x="270672" y="44890"/>
                  </a:lnTo>
                  <a:lnTo>
                    <a:pt x="229235" y="14963"/>
                  </a:lnTo>
                  <a:lnTo>
                    <a:pt x="182219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5897" y="5122596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270672" y="44887"/>
                  </a:moveTo>
                  <a:lnTo>
                    <a:pt x="300597" y="86326"/>
                  </a:lnTo>
                  <a:lnTo>
                    <a:pt x="315560" y="133342"/>
                  </a:lnTo>
                  <a:lnTo>
                    <a:pt x="315560" y="182217"/>
                  </a:lnTo>
                  <a:lnTo>
                    <a:pt x="300597" y="229233"/>
                  </a:lnTo>
                  <a:lnTo>
                    <a:pt x="270672" y="270672"/>
                  </a:lnTo>
                  <a:lnTo>
                    <a:pt x="229233" y="300597"/>
                  </a:lnTo>
                  <a:lnTo>
                    <a:pt x="182217" y="315560"/>
                  </a:lnTo>
                  <a:lnTo>
                    <a:pt x="133342" y="315560"/>
                  </a:lnTo>
                  <a:lnTo>
                    <a:pt x="86326" y="300597"/>
                  </a:lnTo>
                  <a:lnTo>
                    <a:pt x="44887" y="270672"/>
                  </a:lnTo>
                  <a:lnTo>
                    <a:pt x="14962" y="229233"/>
                  </a:lnTo>
                  <a:lnTo>
                    <a:pt x="0" y="182217"/>
                  </a:lnTo>
                  <a:lnTo>
                    <a:pt x="0" y="133342"/>
                  </a:lnTo>
                  <a:lnTo>
                    <a:pt x="14962" y="86326"/>
                  </a:lnTo>
                  <a:lnTo>
                    <a:pt x="44887" y="44887"/>
                  </a:lnTo>
                  <a:lnTo>
                    <a:pt x="86326" y="14962"/>
                  </a:lnTo>
                  <a:lnTo>
                    <a:pt x="133342" y="0"/>
                  </a:lnTo>
                  <a:lnTo>
                    <a:pt x="182217" y="0"/>
                  </a:lnTo>
                  <a:lnTo>
                    <a:pt x="229233" y="14962"/>
                  </a:lnTo>
                  <a:lnTo>
                    <a:pt x="270672" y="44887"/>
                  </a:lnTo>
                </a:path>
              </a:pathLst>
            </a:custGeom>
            <a:ln w="311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5895" y="5986193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182219" y="0"/>
                  </a:moveTo>
                  <a:lnTo>
                    <a:pt x="133344" y="0"/>
                  </a:lnTo>
                  <a:lnTo>
                    <a:pt x="86328" y="14963"/>
                  </a:lnTo>
                  <a:lnTo>
                    <a:pt x="44891" y="44890"/>
                  </a:lnTo>
                  <a:lnTo>
                    <a:pt x="14963" y="86328"/>
                  </a:lnTo>
                  <a:lnTo>
                    <a:pt x="0" y="133344"/>
                  </a:lnTo>
                  <a:lnTo>
                    <a:pt x="0" y="182219"/>
                  </a:lnTo>
                  <a:lnTo>
                    <a:pt x="14963" y="229235"/>
                  </a:lnTo>
                  <a:lnTo>
                    <a:pt x="44891" y="270673"/>
                  </a:lnTo>
                  <a:lnTo>
                    <a:pt x="86328" y="300600"/>
                  </a:lnTo>
                  <a:lnTo>
                    <a:pt x="133344" y="315564"/>
                  </a:lnTo>
                  <a:lnTo>
                    <a:pt x="182219" y="315564"/>
                  </a:lnTo>
                  <a:lnTo>
                    <a:pt x="229235" y="300600"/>
                  </a:lnTo>
                  <a:lnTo>
                    <a:pt x="270672" y="270673"/>
                  </a:lnTo>
                  <a:lnTo>
                    <a:pt x="300600" y="229235"/>
                  </a:lnTo>
                  <a:lnTo>
                    <a:pt x="315563" y="182219"/>
                  </a:lnTo>
                  <a:lnTo>
                    <a:pt x="315563" y="133344"/>
                  </a:lnTo>
                  <a:lnTo>
                    <a:pt x="300600" y="86328"/>
                  </a:lnTo>
                  <a:lnTo>
                    <a:pt x="270672" y="44890"/>
                  </a:lnTo>
                  <a:lnTo>
                    <a:pt x="229235" y="14963"/>
                  </a:lnTo>
                  <a:lnTo>
                    <a:pt x="182219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5897" y="5986195"/>
              <a:ext cx="315595" cy="315595"/>
            </a:xfrm>
            <a:custGeom>
              <a:avLst/>
              <a:gdLst/>
              <a:ahLst/>
              <a:cxnLst/>
              <a:rect l="l" t="t" r="r" b="b"/>
              <a:pathLst>
                <a:path w="315594" h="315595">
                  <a:moveTo>
                    <a:pt x="270672" y="44887"/>
                  </a:moveTo>
                  <a:lnTo>
                    <a:pt x="300597" y="86326"/>
                  </a:lnTo>
                  <a:lnTo>
                    <a:pt x="315560" y="133342"/>
                  </a:lnTo>
                  <a:lnTo>
                    <a:pt x="315560" y="182217"/>
                  </a:lnTo>
                  <a:lnTo>
                    <a:pt x="300597" y="229233"/>
                  </a:lnTo>
                  <a:lnTo>
                    <a:pt x="270672" y="270672"/>
                  </a:lnTo>
                  <a:lnTo>
                    <a:pt x="229233" y="300597"/>
                  </a:lnTo>
                  <a:lnTo>
                    <a:pt x="182217" y="315560"/>
                  </a:lnTo>
                  <a:lnTo>
                    <a:pt x="133342" y="315560"/>
                  </a:lnTo>
                  <a:lnTo>
                    <a:pt x="86326" y="300597"/>
                  </a:lnTo>
                  <a:lnTo>
                    <a:pt x="44887" y="270672"/>
                  </a:lnTo>
                  <a:lnTo>
                    <a:pt x="14962" y="229233"/>
                  </a:lnTo>
                  <a:lnTo>
                    <a:pt x="0" y="182217"/>
                  </a:lnTo>
                  <a:lnTo>
                    <a:pt x="0" y="133342"/>
                  </a:lnTo>
                  <a:lnTo>
                    <a:pt x="14962" y="86326"/>
                  </a:lnTo>
                  <a:lnTo>
                    <a:pt x="44887" y="44887"/>
                  </a:lnTo>
                  <a:lnTo>
                    <a:pt x="86326" y="14962"/>
                  </a:lnTo>
                  <a:lnTo>
                    <a:pt x="133342" y="0"/>
                  </a:lnTo>
                  <a:lnTo>
                    <a:pt x="182217" y="0"/>
                  </a:lnTo>
                  <a:lnTo>
                    <a:pt x="229233" y="14962"/>
                  </a:lnTo>
                  <a:lnTo>
                    <a:pt x="270672" y="44887"/>
                  </a:lnTo>
                </a:path>
              </a:pathLst>
            </a:custGeom>
            <a:ln w="311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21522" y="2294880"/>
            <a:ext cx="7248525" cy="43345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300"/>
              </a:spcBef>
            </a:pP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exception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determiners</a:t>
            </a:r>
            <a:r>
              <a:rPr lang="en-US" sz="3000" spc="-9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-165" dirty="0">
                <a:solidFill>
                  <a:srgbClr val="FFFFFF"/>
                </a:solidFill>
                <a:latin typeface="Arial"/>
                <a:cs typeface="Arial"/>
              </a:rPr>
              <a:t>non-head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material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both 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phrasal </a:t>
            </a:r>
            <a:r>
              <a:rPr sz="3000" spc="-23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optional</a:t>
            </a:r>
            <a:endParaRPr sz="3000" dirty="0">
              <a:latin typeface="Arial"/>
              <a:cs typeface="Arial"/>
            </a:endParaRPr>
          </a:p>
          <a:p>
            <a:pPr marL="737235">
              <a:lnSpc>
                <a:spcPct val="100000"/>
              </a:lnSpc>
              <a:spcBef>
                <a:spcPts val="1700"/>
              </a:spcBef>
            </a:pPr>
            <a:endParaRPr lang="en-US" sz="4000" spc="-2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737235">
              <a:lnSpc>
                <a:spcPct val="100000"/>
              </a:lnSpc>
              <a:spcBef>
                <a:spcPts val="1700"/>
              </a:spcBef>
            </a:pP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NP </a:t>
            </a:r>
            <a:r>
              <a:rPr sz="4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40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(D)</a:t>
            </a:r>
            <a:r>
              <a:rPr sz="40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1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4000" spc="11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4000" dirty="0">
              <a:latin typeface="Arial"/>
              <a:cs typeface="Arial"/>
            </a:endParaRPr>
          </a:p>
          <a:p>
            <a:pPr marL="737235">
              <a:lnSpc>
                <a:spcPct val="100000"/>
              </a:lnSpc>
              <a:spcBef>
                <a:spcPts val="1900"/>
              </a:spcBef>
              <a:tabLst>
                <a:tab pos="3252470" algn="l"/>
              </a:tabLst>
            </a:pPr>
            <a:r>
              <a:rPr sz="4000" spc="1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4000" spc="11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(AP)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4000" dirty="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  <a:spcBef>
                <a:spcPts val="2000"/>
              </a:spcBef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4000" spc="-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(PP)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2ABCF3FD-3EE1-431A-B7AB-C0C24029FE05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4712" y="2525809"/>
            <a:ext cx="287020" cy="287020"/>
            <a:chOff x="1344712" y="2525809"/>
            <a:chExt cx="287020" cy="287020"/>
          </a:xfrm>
        </p:grpSpPr>
        <p:sp>
          <p:nvSpPr>
            <p:cNvPr id="4" name="object 4"/>
            <p:cNvSpPr/>
            <p:nvPr/>
          </p:nvSpPr>
          <p:spPr>
            <a:xfrm>
              <a:off x="1357728" y="2538823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50532" y="0"/>
                  </a:moveTo>
                  <a:lnTo>
                    <a:pt x="110156" y="0"/>
                  </a:lnTo>
                  <a:lnTo>
                    <a:pt x="71316" y="12361"/>
                  </a:lnTo>
                  <a:lnTo>
                    <a:pt x="37084" y="37084"/>
                  </a:lnTo>
                  <a:lnTo>
                    <a:pt x="12361" y="71316"/>
                  </a:lnTo>
                  <a:lnTo>
                    <a:pt x="0" y="110156"/>
                  </a:lnTo>
                  <a:lnTo>
                    <a:pt x="0" y="150532"/>
                  </a:lnTo>
                  <a:lnTo>
                    <a:pt x="12361" y="189372"/>
                  </a:lnTo>
                  <a:lnTo>
                    <a:pt x="37084" y="223603"/>
                  </a:lnTo>
                  <a:lnTo>
                    <a:pt x="71316" y="248326"/>
                  </a:lnTo>
                  <a:lnTo>
                    <a:pt x="110156" y="260688"/>
                  </a:lnTo>
                  <a:lnTo>
                    <a:pt x="150532" y="260688"/>
                  </a:lnTo>
                  <a:lnTo>
                    <a:pt x="189372" y="248326"/>
                  </a:lnTo>
                  <a:lnTo>
                    <a:pt x="223603" y="223603"/>
                  </a:lnTo>
                  <a:lnTo>
                    <a:pt x="248326" y="189372"/>
                  </a:lnTo>
                  <a:lnTo>
                    <a:pt x="260688" y="150532"/>
                  </a:lnTo>
                  <a:lnTo>
                    <a:pt x="260688" y="110156"/>
                  </a:lnTo>
                  <a:lnTo>
                    <a:pt x="248326" y="71316"/>
                  </a:lnTo>
                  <a:lnTo>
                    <a:pt x="223603" y="37084"/>
                  </a:lnTo>
                  <a:lnTo>
                    <a:pt x="189372" y="12361"/>
                  </a:lnTo>
                  <a:lnTo>
                    <a:pt x="150532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7730" y="2538826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223603" y="37081"/>
                  </a:moveTo>
                  <a:lnTo>
                    <a:pt x="248324" y="71314"/>
                  </a:lnTo>
                  <a:lnTo>
                    <a:pt x="260685" y="110154"/>
                  </a:lnTo>
                  <a:lnTo>
                    <a:pt x="260685" y="150530"/>
                  </a:lnTo>
                  <a:lnTo>
                    <a:pt x="248324" y="189370"/>
                  </a:lnTo>
                  <a:lnTo>
                    <a:pt x="223603" y="223603"/>
                  </a:lnTo>
                  <a:lnTo>
                    <a:pt x="189370" y="248324"/>
                  </a:lnTo>
                  <a:lnTo>
                    <a:pt x="150530" y="260685"/>
                  </a:lnTo>
                  <a:lnTo>
                    <a:pt x="110154" y="260685"/>
                  </a:lnTo>
                  <a:lnTo>
                    <a:pt x="71314" y="248324"/>
                  </a:lnTo>
                  <a:lnTo>
                    <a:pt x="37081" y="223603"/>
                  </a:lnTo>
                  <a:lnTo>
                    <a:pt x="12360" y="189370"/>
                  </a:lnTo>
                  <a:lnTo>
                    <a:pt x="0" y="150530"/>
                  </a:lnTo>
                  <a:lnTo>
                    <a:pt x="0" y="110154"/>
                  </a:lnTo>
                  <a:lnTo>
                    <a:pt x="12360" y="71314"/>
                  </a:lnTo>
                  <a:lnTo>
                    <a:pt x="37081" y="37081"/>
                  </a:lnTo>
                  <a:lnTo>
                    <a:pt x="71314" y="12360"/>
                  </a:lnTo>
                  <a:lnTo>
                    <a:pt x="110154" y="0"/>
                  </a:lnTo>
                  <a:lnTo>
                    <a:pt x="150530" y="0"/>
                  </a:lnTo>
                  <a:lnTo>
                    <a:pt x="189370" y="12360"/>
                  </a:lnTo>
                  <a:lnTo>
                    <a:pt x="223603" y="37081"/>
                  </a:lnTo>
                </a:path>
              </a:pathLst>
            </a:custGeom>
            <a:ln w="25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95574" y="2451100"/>
            <a:ext cx="19304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25" dirty="0">
                <a:solidFill>
                  <a:srgbClr val="FFFFFF"/>
                </a:solidFill>
                <a:latin typeface="Arial"/>
                <a:cs typeface="Arial"/>
              </a:rPr>
              <a:t>Specifier</a:t>
            </a:r>
            <a:r>
              <a:rPr sz="2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Arial"/>
                <a:cs typeface="Arial"/>
              </a:rPr>
              <a:t>Rule: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7911" y="2400300"/>
            <a:ext cx="2203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7055" algn="l"/>
              </a:tabLst>
            </a:pPr>
            <a:r>
              <a:rPr sz="3000" spc="-175" dirty="0">
                <a:solidFill>
                  <a:srgbClr val="FFFFFF"/>
                </a:solidFill>
                <a:latin typeface="Arial"/>
                <a:cs typeface="Arial"/>
              </a:rPr>
              <a:t>XP </a:t>
            </a:r>
            <a:r>
              <a:rPr sz="3000" spc="-17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-204" dirty="0">
                <a:solidFill>
                  <a:srgbClr val="FFFFFF"/>
                </a:solidFill>
                <a:latin typeface="Arial"/>
                <a:cs typeface="Arial"/>
              </a:rPr>
              <a:t>(YP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44712" y="3224309"/>
            <a:ext cx="287020" cy="985519"/>
            <a:chOff x="1344712" y="3224309"/>
            <a:chExt cx="287020" cy="985519"/>
          </a:xfrm>
        </p:grpSpPr>
        <p:sp>
          <p:nvSpPr>
            <p:cNvPr id="9" name="object 9"/>
            <p:cNvSpPr/>
            <p:nvPr/>
          </p:nvSpPr>
          <p:spPr>
            <a:xfrm>
              <a:off x="1357728" y="3237323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50532" y="0"/>
                  </a:moveTo>
                  <a:lnTo>
                    <a:pt x="110156" y="0"/>
                  </a:lnTo>
                  <a:lnTo>
                    <a:pt x="71316" y="12361"/>
                  </a:lnTo>
                  <a:lnTo>
                    <a:pt x="37084" y="37084"/>
                  </a:lnTo>
                  <a:lnTo>
                    <a:pt x="12361" y="71316"/>
                  </a:lnTo>
                  <a:lnTo>
                    <a:pt x="0" y="110156"/>
                  </a:lnTo>
                  <a:lnTo>
                    <a:pt x="0" y="150532"/>
                  </a:lnTo>
                  <a:lnTo>
                    <a:pt x="12361" y="189372"/>
                  </a:lnTo>
                  <a:lnTo>
                    <a:pt x="37084" y="223603"/>
                  </a:lnTo>
                  <a:lnTo>
                    <a:pt x="71316" y="248326"/>
                  </a:lnTo>
                  <a:lnTo>
                    <a:pt x="110156" y="260688"/>
                  </a:lnTo>
                  <a:lnTo>
                    <a:pt x="150532" y="260688"/>
                  </a:lnTo>
                  <a:lnTo>
                    <a:pt x="189372" y="248326"/>
                  </a:lnTo>
                  <a:lnTo>
                    <a:pt x="223603" y="223603"/>
                  </a:lnTo>
                  <a:lnTo>
                    <a:pt x="248326" y="189372"/>
                  </a:lnTo>
                  <a:lnTo>
                    <a:pt x="260688" y="150532"/>
                  </a:lnTo>
                  <a:lnTo>
                    <a:pt x="260688" y="110156"/>
                  </a:lnTo>
                  <a:lnTo>
                    <a:pt x="248326" y="71316"/>
                  </a:lnTo>
                  <a:lnTo>
                    <a:pt x="223603" y="37084"/>
                  </a:lnTo>
                  <a:lnTo>
                    <a:pt x="189372" y="12361"/>
                  </a:lnTo>
                  <a:lnTo>
                    <a:pt x="150532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7730" y="3237326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223603" y="37081"/>
                  </a:moveTo>
                  <a:lnTo>
                    <a:pt x="248324" y="71314"/>
                  </a:lnTo>
                  <a:lnTo>
                    <a:pt x="260685" y="110154"/>
                  </a:lnTo>
                  <a:lnTo>
                    <a:pt x="260685" y="150530"/>
                  </a:lnTo>
                  <a:lnTo>
                    <a:pt x="248324" y="189370"/>
                  </a:lnTo>
                  <a:lnTo>
                    <a:pt x="223603" y="223603"/>
                  </a:lnTo>
                  <a:lnTo>
                    <a:pt x="189370" y="248324"/>
                  </a:lnTo>
                  <a:lnTo>
                    <a:pt x="150530" y="260685"/>
                  </a:lnTo>
                  <a:lnTo>
                    <a:pt x="110154" y="260685"/>
                  </a:lnTo>
                  <a:lnTo>
                    <a:pt x="71314" y="248324"/>
                  </a:lnTo>
                  <a:lnTo>
                    <a:pt x="37081" y="223603"/>
                  </a:lnTo>
                  <a:lnTo>
                    <a:pt x="12360" y="189370"/>
                  </a:lnTo>
                  <a:lnTo>
                    <a:pt x="0" y="150530"/>
                  </a:lnTo>
                  <a:lnTo>
                    <a:pt x="0" y="110154"/>
                  </a:lnTo>
                  <a:lnTo>
                    <a:pt x="12360" y="71314"/>
                  </a:lnTo>
                  <a:lnTo>
                    <a:pt x="37081" y="37081"/>
                  </a:lnTo>
                  <a:lnTo>
                    <a:pt x="71314" y="12360"/>
                  </a:lnTo>
                  <a:lnTo>
                    <a:pt x="110154" y="0"/>
                  </a:lnTo>
                  <a:lnTo>
                    <a:pt x="150530" y="0"/>
                  </a:lnTo>
                  <a:lnTo>
                    <a:pt x="189370" y="12360"/>
                  </a:lnTo>
                  <a:lnTo>
                    <a:pt x="223603" y="37081"/>
                  </a:lnTo>
                </a:path>
              </a:pathLst>
            </a:custGeom>
            <a:ln w="25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7728" y="3935823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50532" y="0"/>
                  </a:moveTo>
                  <a:lnTo>
                    <a:pt x="110156" y="0"/>
                  </a:lnTo>
                  <a:lnTo>
                    <a:pt x="71316" y="12361"/>
                  </a:lnTo>
                  <a:lnTo>
                    <a:pt x="37084" y="37084"/>
                  </a:lnTo>
                  <a:lnTo>
                    <a:pt x="12361" y="71316"/>
                  </a:lnTo>
                  <a:lnTo>
                    <a:pt x="0" y="110156"/>
                  </a:lnTo>
                  <a:lnTo>
                    <a:pt x="0" y="150532"/>
                  </a:lnTo>
                  <a:lnTo>
                    <a:pt x="12361" y="189372"/>
                  </a:lnTo>
                  <a:lnTo>
                    <a:pt x="37084" y="223603"/>
                  </a:lnTo>
                  <a:lnTo>
                    <a:pt x="71316" y="248326"/>
                  </a:lnTo>
                  <a:lnTo>
                    <a:pt x="110156" y="260688"/>
                  </a:lnTo>
                  <a:lnTo>
                    <a:pt x="150532" y="260688"/>
                  </a:lnTo>
                  <a:lnTo>
                    <a:pt x="189372" y="248326"/>
                  </a:lnTo>
                  <a:lnTo>
                    <a:pt x="223603" y="223603"/>
                  </a:lnTo>
                  <a:lnTo>
                    <a:pt x="248326" y="189372"/>
                  </a:lnTo>
                  <a:lnTo>
                    <a:pt x="260688" y="150532"/>
                  </a:lnTo>
                  <a:lnTo>
                    <a:pt x="260688" y="110156"/>
                  </a:lnTo>
                  <a:lnTo>
                    <a:pt x="248326" y="71316"/>
                  </a:lnTo>
                  <a:lnTo>
                    <a:pt x="223603" y="37084"/>
                  </a:lnTo>
                  <a:lnTo>
                    <a:pt x="189372" y="12361"/>
                  </a:lnTo>
                  <a:lnTo>
                    <a:pt x="150532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7730" y="3935826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223603" y="37081"/>
                  </a:moveTo>
                  <a:lnTo>
                    <a:pt x="248324" y="71314"/>
                  </a:lnTo>
                  <a:lnTo>
                    <a:pt x="260685" y="110154"/>
                  </a:lnTo>
                  <a:lnTo>
                    <a:pt x="260685" y="150530"/>
                  </a:lnTo>
                  <a:lnTo>
                    <a:pt x="248324" y="189370"/>
                  </a:lnTo>
                  <a:lnTo>
                    <a:pt x="223603" y="223603"/>
                  </a:lnTo>
                  <a:lnTo>
                    <a:pt x="189370" y="248324"/>
                  </a:lnTo>
                  <a:lnTo>
                    <a:pt x="150530" y="260685"/>
                  </a:lnTo>
                  <a:lnTo>
                    <a:pt x="110154" y="260685"/>
                  </a:lnTo>
                  <a:lnTo>
                    <a:pt x="71314" y="248324"/>
                  </a:lnTo>
                  <a:lnTo>
                    <a:pt x="37081" y="223603"/>
                  </a:lnTo>
                  <a:lnTo>
                    <a:pt x="12360" y="189370"/>
                  </a:lnTo>
                  <a:lnTo>
                    <a:pt x="0" y="150530"/>
                  </a:lnTo>
                  <a:lnTo>
                    <a:pt x="0" y="110154"/>
                  </a:lnTo>
                  <a:lnTo>
                    <a:pt x="12360" y="71314"/>
                  </a:lnTo>
                  <a:lnTo>
                    <a:pt x="37081" y="37081"/>
                  </a:lnTo>
                  <a:lnTo>
                    <a:pt x="71314" y="12360"/>
                  </a:lnTo>
                  <a:lnTo>
                    <a:pt x="110154" y="0"/>
                  </a:lnTo>
                  <a:lnTo>
                    <a:pt x="150530" y="0"/>
                  </a:lnTo>
                  <a:lnTo>
                    <a:pt x="189370" y="12360"/>
                  </a:lnTo>
                  <a:lnTo>
                    <a:pt x="223603" y="37081"/>
                  </a:lnTo>
                </a:path>
              </a:pathLst>
            </a:custGeom>
            <a:ln w="257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45394" y="2857500"/>
            <a:ext cx="6997700" cy="3352800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2000"/>
              </a:spcBef>
              <a:tabLst>
                <a:tab pos="2138045" algn="l"/>
                <a:tab pos="4326890" algn="l"/>
                <a:tab pos="4900295" algn="l"/>
              </a:tabLst>
            </a:pP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Adjunct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Arial"/>
                <a:cs typeface="Arial"/>
              </a:rPr>
              <a:t>Rule:	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(ZP)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spc="85" dirty="0">
                <a:solidFill>
                  <a:srgbClr val="FFFFFF"/>
                </a:solidFill>
                <a:latin typeface="Arial"/>
                <a:cs typeface="Arial"/>
              </a:rPr>
              <a:t>or	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(ZP)</a:t>
            </a:r>
            <a:endParaRPr sz="30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900"/>
              </a:spcBef>
            </a:pP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Complement </a:t>
            </a:r>
            <a:r>
              <a:rPr sz="2600" spc="-165" dirty="0">
                <a:solidFill>
                  <a:srgbClr val="FFFFFF"/>
                </a:solidFill>
                <a:latin typeface="Arial"/>
                <a:cs typeface="Arial"/>
              </a:rPr>
              <a:t>Rule: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PK" sz="3000" spc="5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(WP)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Arial"/>
              <a:cs typeface="Arial"/>
            </a:endParaRPr>
          </a:p>
          <a:p>
            <a:pPr marL="12700" marR="416559" indent="-2540" algn="ctr">
              <a:lnSpc>
                <a:spcPct val="10280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X can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stand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for any category </a:t>
            </a:r>
            <a:r>
              <a:rPr sz="3000" spc="-80" dirty="0">
                <a:solidFill>
                  <a:srgbClr val="FFFFFF"/>
                </a:solidFill>
                <a:latin typeface="Times New Roman"/>
                <a:cs typeface="Times New Roman"/>
              </a:rPr>
              <a:t>(N,V, 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Adj, 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Adv,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P).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X must be consistent</a:t>
            </a:r>
            <a:r>
              <a:rPr sz="3000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through  the 3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rules.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74700" y="850900"/>
            <a:ext cx="8508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The </a:t>
            </a:r>
            <a:r>
              <a:rPr spc="-114" dirty="0"/>
              <a:t>X-bar </a:t>
            </a:r>
            <a:r>
              <a:rPr spc="-445" dirty="0"/>
              <a:t>Rules </a:t>
            </a:r>
            <a:r>
              <a:rPr sz="2800" spc="35" dirty="0"/>
              <a:t>(to </a:t>
            </a:r>
            <a:r>
              <a:rPr sz="2800" spc="-190" dirty="0"/>
              <a:t>be </a:t>
            </a:r>
            <a:r>
              <a:rPr sz="2800" spc="-114" dirty="0"/>
              <a:t>slightly</a:t>
            </a:r>
            <a:r>
              <a:rPr sz="2800" spc="-275" dirty="0"/>
              <a:t> </a:t>
            </a:r>
            <a:r>
              <a:rPr sz="2800" spc="-130" dirty="0"/>
              <a:t>revised)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83322A9-356D-4A6B-A993-68F86140E6F6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A7B6-02C6-40B8-BCD7-5C553E8F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34" y="825500"/>
            <a:ext cx="8710930" cy="923330"/>
          </a:xfrm>
        </p:spPr>
        <p:txBody>
          <a:bodyPr/>
          <a:lstStyle/>
          <a:p>
            <a:r>
              <a:rPr lang="en-US" b="1" dirty="0"/>
              <a:t> Specifiers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BE02-353A-4075-A3D4-31EA53DB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890" y="1943100"/>
            <a:ext cx="8110219" cy="5133713"/>
          </a:xfrm>
        </p:spPr>
        <p:txBody>
          <a:bodyPr/>
          <a:lstStyle/>
          <a:p>
            <a:endParaRPr lang="en-US" sz="2400" dirty="0"/>
          </a:p>
          <a:p>
            <a:pPr>
              <a:lnSpc>
                <a:spcPct val="170000"/>
              </a:lnSpc>
            </a:pPr>
            <a:r>
              <a:rPr lang="en-US" sz="2400" dirty="0"/>
              <a:t>Specifiers are used to narrow the meaning intended by the head. They include: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articles: the (book), a (book), etc.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possessive determiners: my (book), your (book), etc.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demonstrative determiners: this (book), that (book), etc.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quantifiers: no (answer), every (hour), etc.</a:t>
            </a:r>
          </a:p>
          <a:p>
            <a:pPr>
              <a:lnSpc>
                <a:spcPct val="170000"/>
              </a:lnSpc>
            </a:pPr>
            <a:r>
              <a:rPr lang="en-US" sz="2400" b="1" u="sng" dirty="0"/>
              <a:t>Specifier rule: X' → X' (YP)</a:t>
            </a:r>
            <a:endParaRPr lang="en-PK" sz="2400" dirty="0"/>
          </a:p>
          <a:p>
            <a:endParaRPr lang="en-PK" sz="24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2D9C4315-028F-4133-9EE7-25AC845D4430}"/>
              </a:ext>
            </a:extLst>
          </p:cNvPr>
          <p:cNvSpPr/>
          <p:nvPr/>
        </p:nvSpPr>
        <p:spPr>
          <a:xfrm>
            <a:off x="508000" y="38100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2C4EBA4-D94C-42EE-8B67-360AA07C685C}"/>
              </a:ext>
            </a:extLst>
          </p:cNvPr>
          <p:cNvSpPr/>
          <p:nvPr/>
        </p:nvSpPr>
        <p:spPr>
          <a:xfrm>
            <a:off x="508000" y="44196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A258DF6D-B940-4F12-A724-D92F8CCD11CB}"/>
              </a:ext>
            </a:extLst>
          </p:cNvPr>
          <p:cNvSpPr/>
          <p:nvPr/>
        </p:nvSpPr>
        <p:spPr>
          <a:xfrm>
            <a:off x="508000" y="50292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3FBE3D0E-B5BA-4BA3-8723-0EC603496545}"/>
              </a:ext>
            </a:extLst>
          </p:cNvPr>
          <p:cNvSpPr/>
          <p:nvPr/>
        </p:nvSpPr>
        <p:spPr>
          <a:xfrm>
            <a:off x="508000" y="56388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858CC38-90F8-4061-B5F3-F187673982D3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44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E145-49F9-45E5-9EC1-A19D2D65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825500"/>
            <a:ext cx="8710930" cy="939800"/>
          </a:xfrm>
        </p:spPr>
        <p:txBody>
          <a:bodyPr/>
          <a:lstStyle/>
          <a:p>
            <a:r>
              <a:rPr lang="en-US" dirty="0"/>
              <a:t>Specifier Examples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16AAE-6C86-4BBD-BA31-F7C58C79B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130" y="6794500"/>
            <a:ext cx="8110219" cy="923330"/>
          </a:xfrm>
        </p:spPr>
        <p:txBody>
          <a:bodyPr/>
          <a:lstStyle/>
          <a:p>
            <a:pPr algn="just"/>
            <a:r>
              <a:rPr lang="en-US" b="1" dirty="0"/>
              <a:t>Sister to X' and daughter of XP.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29661-1DD6-4A51-AF4F-2C9F70FB3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719" t="8817" r="8058" b="21283"/>
          <a:stretch/>
        </p:blipFill>
        <p:spPr>
          <a:xfrm>
            <a:off x="660400" y="1981200"/>
            <a:ext cx="8610600" cy="47244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59595E5-188F-4E19-B5E6-339A81DE3AD4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59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5F2D-36D7-4615-8504-6B2FBAA3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825500"/>
            <a:ext cx="8710930" cy="939800"/>
          </a:xfrm>
        </p:spPr>
        <p:txBody>
          <a:bodyPr/>
          <a:lstStyle/>
          <a:p>
            <a:r>
              <a:rPr lang="en-US" b="1" dirty="0"/>
              <a:t>Complements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738D1-45AE-4D3B-A839-9A6D8AC86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70" y="1623075"/>
            <a:ext cx="8710930" cy="6301725"/>
          </a:xfrm>
        </p:spPr>
        <p:txBody>
          <a:bodyPr/>
          <a:lstStyle/>
          <a:p>
            <a:endParaRPr lang="en-US" sz="21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i="1" dirty="0"/>
              <a:t>Complement is the sister to a head (</a:t>
            </a:r>
            <a:r>
              <a:rPr lang="en-US" sz="2100" b="1" i="1" dirty="0"/>
              <a:t>X</a:t>
            </a:r>
            <a:r>
              <a:rPr lang="en-US" sz="2100" i="1" dirty="0"/>
              <a:t>,N,A,V,P) and a daughter of a single bar level (X').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100" dirty="0"/>
              <a:t>They cannot stand next to the word </a:t>
            </a:r>
            <a:r>
              <a:rPr lang="en-US" sz="2100" b="1" dirty="0"/>
              <a:t>one</a:t>
            </a:r>
            <a:r>
              <a:rPr lang="en-US" sz="21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100" dirty="0"/>
              <a:t>Complements are used to complete the meaning intended by the head. They may be: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 direct objects: (do) something, (give) something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 indirect objects: (laugh at) something, (give to) someone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 complement of adjectives: (loyal) to the queen, (interested) in Chemistry</a:t>
            </a:r>
          </a:p>
          <a:p>
            <a:r>
              <a:rPr lang="en-US" sz="2100" dirty="0"/>
              <a:t> complement of adverbs: (independently) from her</a:t>
            </a:r>
          </a:p>
          <a:p>
            <a:r>
              <a:rPr lang="en-US" sz="2100" b="1" u="sng" dirty="0"/>
              <a:t>Complement rule X' → X (WP)</a:t>
            </a:r>
          </a:p>
          <a:p>
            <a:endParaRPr lang="en-US" sz="2100" dirty="0"/>
          </a:p>
          <a:p>
            <a:endParaRPr lang="en-PK" sz="2100" dirty="0"/>
          </a:p>
          <a:p>
            <a:endParaRPr lang="en-PK" sz="21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51FD6BB-6D28-4B6A-9BC5-A3C55C59D863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36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32B2-0DC5-4829-AEDD-FF7C2363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825500"/>
            <a:ext cx="8710930" cy="939800"/>
          </a:xfrm>
        </p:spPr>
        <p:txBody>
          <a:bodyPr/>
          <a:lstStyle/>
          <a:p>
            <a:r>
              <a:rPr lang="en-US" b="1" dirty="0"/>
              <a:t>Complement Example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12165-F825-4984-AC65-5EE4949D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00" y="6793208"/>
            <a:ext cx="8110219" cy="923330"/>
          </a:xfrm>
        </p:spPr>
        <p:txBody>
          <a:bodyPr/>
          <a:lstStyle/>
          <a:p>
            <a:pPr algn="just"/>
            <a:r>
              <a:rPr lang="en-US" b="1" dirty="0"/>
              <a:t>Sister to X and daughter of X'.</a:t>
            </a:r>
            <a:endParaRPr lang="en-US" dirty="0"/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C45D9-EA91-4FAC-B5D4-4F38EE50C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11759"/>
          <a:stretch/>
        </p:blipFill>
        <p:spPr>
          <a:xfrm>
            <a:off x="889000" y="2286000"/>
            <a:ext cx="8167571" cy="4049713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6990B9E-823B-4029-89C6-9241D78FBA7D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3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230C-39FF-4987-B94E-3CF984B2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825500"/>
            <a:ext cx="8710930" cy="939800"/>
          </a:xfrm>
        </p:spPr>
        <p:txBody>
          <a:bodyPr/>
          <a:lstStyle/>
          <a:p>
            <a:r>
              <a:rPr lang="en-US" b="1" dirty="0"/>
              <a:t>Adjuncts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77FD-3B5F-4540-8A86-A1E48970F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911" y="2336800"/>
            <a:ext cx="8710930" cy="5078313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i="1" dirty="0"/>
              <a:t>An XP that is the sister to bar level (N',A',V',P') and daughter of a single bar level (N',A',V',P').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Sister to X' and daughter of X'.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Adjuncts are used to modify the meaning intended by the head: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	adjectives: beautiful (table)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	adverbs: (speak) slowly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	prepositional phrases: (table) of wood</a:t>
            </a:r>
          </a:p>
          <a:p>
            <a:pPr>
              <a:lnSpc>
                <a:spcPct val="150000"/>
              </a:lnSpc>
            </a:pPr>
            <a:r>
              <a:rPr lang="en-US" sz="2800" b="1" u="sng" dirty="0"/>
              <a:t>Adjunct rule: X' → X' (ZP)</a:t>
            </a:r>
            <a:endParaRPr lang="en-PK" sz="2400" dirty="0"/>
          </a:p>
          <a:p>
            <a:endParaRPr lang="en-PK" sz="24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0A8C6FB-EAF6-4E3D-BAD6-7BBDF992DD16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1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5F46-8545-4DD2-8088-E75AE99C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825500"/>
            <a:ext cx="8710930" cy="939800"/>
          </a:xfrm>
        </p:spPr>
        <p:txBody>
          <a:bodyPr/>
          <a:lstStyle/>
          <a:p>
            <a:r>
              <a:rPr lang="en-US" b="1" dirty="0"/>
              <a:t>Adjunct Example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8B544-62D5-46A0-96B7-52D199A67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3400" y="6822914"/>
            <a:ext cx="8110219" cy="923330"/>
          </a:xfrm>
        </p:spPr>
        <p:txBody>
          <a:bodyPr/>
          <a:lstStyle/>
          <a:p>
            <a:pPr algn="just"/>
            <a:r>
              <a:rPr lang="en-US" b="1" dirty="0"/>
              <a:t>Sister to X' and daughter of X'.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82394-0AF5-425C-BB11-B617EF511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7980"/>
          <a:stretch/>
        </p:blipFill>
        <p:spPr>
          <a:xfrm>
            <a:off x="808000" y="1905001"/>
            <a:ext cx="8710930" cy="4884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7E7BCF01-1E5B-4A36-A738-010429E2E401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331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5AF1-01CD-49AC-9438-E99DD0BE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470" y="825500"/>
            <a:ext cx="8710930" cy="939800"/>
          </a:xfrm>
        </p:spPr>
        <p:txBody>
          <a:bodyPr/>
          <a:lstStyle/>
          <a:p>
            <a:r>
              <a:rPr lang="en-US" b="1" dirty="0"/>
              <a:t>Let's Draw it!</a:t>
            </a:r>
            <a:r>
              <a:rPr lang="en-US" dirty="0"/>
              <a:t>	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94C7-C6C6-418A-9AC1-270315127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890" y="2252008"/>
            <a:ext cx="8110219" cy="2923877"/>
          </a:xfrm>
        </p:spPr>
        <p:txBody>
          <a:bodyPr/>
          <a:lstStyle/>
          <a:p>
            <a:r>
              <a:rPr lang="en-US" sz="3200" b="1" dirty="0"/>
              <a:t>the map [of Canada] [with a glossy legend]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Eats [dinner] [with his wife]</a:t>
            </a:r>
            <a:endParaRPr lang="en-PK" sz="3200" b="1" dirty="0"/>
          </a:p>
          <a:p>
            <a:endParaRPr lang="en-PK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987DB93-788C-461A-8090-9F1C555C6518}"/>
              </a:ext>
            </a:extLst>
          </p:cNvPr>
          <p:cNvSpPr/>
          <p:nvPr/>
        </p:nvSpPr>
        <p:spPr>
          <a:xfrm>
            <a:off x="508000" y="2264923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766ABAD-2C46-4D68-9DDE-D9ACE7F13191}"/>
              </a:ext>
            </a:extLst>
          </p:cNvPr>
          <p:cNvSpPr/>
          <p:nvPr/>
        </p:nvSpPr>
        <p:spPr>
          <a:xfrm>
            <a:off x="508000" y="42672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9B48B6D-175B-4FA6-914D-5F828772CCDD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65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CE31-A027-44D8-B942-20D8D717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B8FFC-91DE-4FC6-B027-93329564B1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904C7-159E-40DC-8228-6F64593149EC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8DEB1-9262-4F34-94B5-E10E99401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t="174"/>
          <a:stretch/>
        </p:blipFill>
        <p:spPr>
          <a:xfrm>
            <a:off x="149617" y="381000"/>
            <a:ext cx="9807183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7075EA0-38E3-456F-9F3E-D24D87FB1BDA}"/>
              </a:ext>
            </a:extLst>
          </p:cNvPr>
          <p:cNvSpPr txBox="1"/>
          <p:nvPr/>
        </p:nvSpPr>
        <p:spPr>
          <a:xfrm>
            <a:off x="8432482" y="15721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53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825500"/>
            <a:ext cx="8710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400" spc="-215" dirty="0"/>
              <a:t>X-Bar Theory</a:t>
            </a:r>
            <a:endParaRPr sz="6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BB8C5-E232-486B-B383-FD10E81C3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890" y="1943100"/>
            <a:ext cx="8110219" cy="4555093"/>
          </a:xfrm>
        </p:spPr>
        <p:txBody>
          <a:bodyPr/>
          <a:lstStyle/>
          <a:p>
            <a:pPr marL="939800" marR="201930" lvl="1" indent="-457200">
              <a:lnSpc>
                <a:spcPct val="150000"/>
              </a:lnSpc>
              <a:spcBef>
                <a:spcPts val="925"/>
              </a:spcBef>
              <a:buClr>
                <a:schemeClr val="bg1"/>
              </a:buClr>
              <a:buSzPct val="72727"/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n-US" sz="2800" spc="-35" dirty="0">
                <a:solidFill>
                  <a:schemeClr val="bg1"/>
                </a:solidFill>
                <a:latin typeface="Arial"/>
                <a:cs typeface="Arial"/>
              </a:rPr>
              <a:t>X-bar 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theory </a:t>
            </a:r>
            <a:r>
              <a:rPr lang="en-US" sz="2800" spc="-105" dirty="0">
                <a:solidFill>
                  <a:schemeClr val="bg1"/>
                </a:solidFill>
                <a:latin typeface="Arial"/>
                <a:cs typeface="Arial"/>
              </a:rPr>
              <a:t>was </a:t>
            </a:r>
            <a:r>
              <a:rPr lang="en-US" sz="2800" spc="-70" dirty="0">
                <a:solidFill>
                  <a:schemeClr val="bg1"/>
                </a:solidFill>
                <a:latin typeface="Arial"/>
                <a:cs typeface="Arial"/>
              </a:rPr>
              <a:t>developed </a:t>
            </a:r>
            <a:r>
              <a:rPr lang="en-US" sz="28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2800" spc="-30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sz="2800" spc="-80" dirty="0">
                <a:solidFill>
                  <a:schemeClr val="bg1"/>
                </a:solidFill>
                <a:latin typeface="Arial"/>
                <a:cs typeface="Arial"/>
              </a:rPr>
              <a:t>1970s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2800" spc="-70" dirty="0">
                <a:solidFill>
                  <a:schemeClr val="bg1"/>
                </a:solidFill>
                <a:latin typeface="Arial"/>
                <a:cs typeface="Arial"/>
              </a:rPr>
              <a:t>design </a:t>
            </a:r>
            <a:r>
              <a:rPr lang="en-US" sz="2800" spc="-75" dirty="0">
                <a:solidFill>
                  <a:schemeClr val="bg1"/>
                </a:solidFill>
                <a:latin typeface="Arial"/>
                <a:cs typeface="Arial"/>
              </a:rPr>
              <a:t>phrase  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structures </a:t>
            </a:r>
            <a:r>
              <a:rPr lang="en-US" sz="28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2800" spc="-9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2800" spc="-70" dirty="0">
                <a:solidFill>
                  <a:schemeClr val="bg1"/>
                </a:solidFill>
                <a:latin typeface="Arial"/>
                <a:cs typeface="Arial"/>
              </a:rPr>
              <a:t>more </a:t>
            </a:r>
            <a:r>
              <a:rPr lang="en-US" sz="2800" spc="-30" dirty="0">
                <a:solidFill>
                  <a:schemeClr val="bg1"/>
                </a:solidFill>
                <a:latin typeface="Arial"/>
                <a:cs typeface="Arial"/>
              </a:rPr>
              <a:t>theoretically </a:t>
            </a:r>
            <a:r>
              <a:rPr lang="en-US" sz="2800" spc="-70" dirty="0">
                <a:solidFill>
                  <a:schemeClr val="bg1"/>
                </a:solidFill>
                <a:latin typeface="Arial"/>
                <a:cs typeface="Arial"/>
              </a:rPr>
              <a:t>sound</a:t>
            </a:r>
            <a:r>
              <a:rPr lang="en-US" sz="2800" spc="-1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-90" dirty="0">
                <a:solidFill>
                  <a:schemeClr val="bg1"/>
                </a:solidFill>
                <a:latin typeface="Arial"/>
                <a:cs typeface="Arial"/>
              </a:rPr>
              <a:t>way.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942340" indent="-171450">
              <a:buFont typeface="Wingdings" panose="05000000000000000000" pitchFamily="2" charset="2"/>
              <a:buChar char="ü"/>
            </a:pPr>
            <a:r>
              <a:rPr lang="en-US" spc="494" baseline="13888" dirty="0"/>
              <a:t> </a:t>
            </a:r>
            <a:r>
              <a:rPr lang="en-US" sz="2000" spc="-15" dirty="0"/>
              <a:t>First </a:t>
            </a:r>
            <a:r>
              <a:rPr lang="en-US" sz="2000" spc="-60" dirty="0"/>
              <a:t>presented by </a:t>
            </a:r>
            <a:r>
              <a:rPr lang="en-US" sz="2800" b="1" spc="-6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Chomsky</a:t>
            </a:r>
            <a:r>
              <a:rPr lang="en-US" sz="2800" b="1" spc="-55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spc="-2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(1970).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4234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pc="494" baseline="13888" dirty="0"/>
              <a:t> </a:t>
            </a:r>
            <a:r>
              <a:rPr lang="en-US" sz="2000" spc="-40" dirty="0"/>
              <a:t>More </a:t>
            </a:r>
            <a:r>
              <a:rPr lang="en-US" sz="2000" spc="-50" dirty="0"/>
              <a:t>extensively </a:t>
            </a:r>
            <a:r>
              <a:rPr lang="en-US" sz="2000" spc="-60" dirty="0"/>
              <a:t>developed by </a:t>
            </a:r>
            <a:r>
              <a:rPr lang="en-US" sz="2800" b="1" spc="-45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Jackendoff</a:t>
            </a:r>
            <a:r>
              <a:rPr lang="en-US" sz="2800" b="1" spc="-1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spc="-2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(1977).</a:t>
            </a:r>
          </a:p>
          <a:p>
            <a:pPr marL="94234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39800" marR="248285" lvl="1" indent="-457200">
              <a:spcBef>
                <a:spcPts val="20"/>
              </a:spcBef>
              <a:buClr>
                <a:schemeClr val="bg1"/>
              </a:buClr>
              <a:buSzPct val="72727"/>
              <a:buFont typeface="Arial" panose="020B0604020202020204" pitchFamily="34" charset="0"/>
              <a:buChar char="•"/>
              <a:tabLst>
                <a:tab pos="631825" algn="l"/>
              </a:tabLst>
            </a:pPr>
            <a:r>
              <a:rPr lang="en-US" sz="2800" spc="-35" dirty="0">
                <a:solidFill>
                  <a:schemeClr val="bg1"/>
                </a:solidFill>
                <a:latin typeface="Arial"/>
                <a:cs typeface="Arial"/>
              </a:rPr>
              <a:t>X-bar </a:t>
            </a:r>
            <a:r>
              <a:rPr lang="en-US" sz="2800" spc="-40" dirty="0">
                <a:solidFill>
                  <a:schemeClr val="bg1"/>
                </a:solidFill>
                <a:latin typeface="Arial"/>
                <a:cs typeface="Arial"/>
              </a:rPr>
              <a:t>theory </a:t>
            </a:r>
            <a:r>
              <a:rPr lang="en-US" sz="2800" spc="-110" dirty="0">
                <a:solidFill>
                  <a:schemeClr val="bg1"/>
                </a:solidFill>
                <a:latin typeface="Arial"/>
                <a:cs typeface="Arial"/>
              </a:rPr>
              <a:t>seeks </a:t>
            </a:r>
            <a:r>
              <a:rPr lang="en-US" sz="2800" spc="10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280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spc="-60" dirty="0">
                <a:solidFill>
                  <a:schemeClr val="bg1"/>
                </a:solidFill>
                <a:latin typeface="Arial"/>
                <a:cs typeface="Arial"/>
              </a:rPr>
              <a:t>be general.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PK" dirty="0"/>
          </a:p>
        </p:txBody>
      </p:sp>
      <p:sp>
        <p:nvSpPr>
          <p:cNvPr id="4" name="object 4"/>
          <p:cNvSpPr/>
          <p:nvPr/>
        </p:nvSpPr>
        <p:spPr>
          <a:xfrm>
            <a:off x="1722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D9B3BEF-D385-45B1-B586-AA3EAB416A23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A12BEF1-5939-4001-A77A-1A1D82B5F606}"/>
              </a:ext>
            </a:extLst>
          </p:cNvPr>
          <p:cNvSpPr/>
          <p:nvPr/>
        </p:nvSpPr>
        <p:spPr>
          <a:xfrm>
            <a:off x="1422400" y="2227426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BE844FD-7975-45AD-960B-82DF6F9A123D}"/>
              </a:ext>
            </a:extLst>
          </p:cNvPr>
          <p:cNvSpPr/>
          <p:nvPr/>
        </p:nvSpPr>
        <p:spPr>
          <a:xfrm>
            <a:off x="1422400" y="56388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6428-3922-41E7-A40C-4DF29425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34" y="356004"/>
            <a:ext cx="8710930" cy="738664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Eats [dinner] [with his wife]</a:t>
            </a:r>
            <a:endParaRPr lang="en-PK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7CDFD-AF1D-4D86-A629-35C48F8A5F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4AA8A-CB21-4E5D-94EE-7FD0DA464551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48143-2212-488C-B512-A00832EF6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10943" t="7692" r="20661" b="11721"/>
          <a:stretch/>
        </p:blipFill>
        <p:spPr>
          <a:xfrm>
            <a:off x="399255" y="1323268"/>
            <a:ext cx="9361488" cy="5534732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4BE5B81-5543-4DA2-BC7F-392EB753FFC9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26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55765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25" dirty="0"/>
              <a:t>X-bar</a:t>
            </a:r>
            <a:r>
              <a:rPr sz="6400" spc="-65" dirty="0"/>
              <a:t> </a:t>
            </a:r>
            <a:r>
              <a:rPr sz="6400" spc="-235" dirty="0"/>
              <a:t>Structures</a:t>
            </a:r>
            <a:endParaRPr sz="6400"/>
          </a:p>
        </p:txBody>
      </p:sp>
      <p:sp>
        <p:nvSpPr>
          <p:cNvPr id="4" name="object 4"/>
          <p:cNvSpPr txBox="1"/>
          <p:nvPr/>
        </p:nvSpPr>
        <p:spPr>
          <a:xfrm>
            <a:off x="3769679" y="2044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XP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5489" y="3086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9200" y="39878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2602" y="3987800"/>
            <a:ext cx="648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ZP</a:t>
            </a:r>
            <a:r>
              <a:rPr sz="3000" spc="-7" baseline="-19444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000" baseline="-1944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6997" y="5118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777" y="5118100"/>
            <a:ext cx="648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ZP</a:t>
            </a:r>
            <a:r>
              <a:rPr sz="3000" spc="-7" baseline="-19444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3000" baseline="-1944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93379" y="30861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YP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3801" y="6311900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1000" y="6311900"/>
            <a:ext cx="597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WP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14" name="object 14"/>
            <p:cNvSpPr/>
            <p:nvPr/>
          </p:nvSpPr>
          <p:spPr>
            <a:xfrm>
              <a:off x="2120900" y="2540000"/>
              <a:ext cx="3722370" cy="3819525"/>
            </a:xfrm>
            <a:custGeom>
              <a:avLst/>
              <a:gdLst/>
              <a:ahLst/>
              <a:cxnLst/>
              <a:rect l="l" t="t" r="r" b="b"/>
              <a:pathLst>
                <a:path w="3722370" h="3819525">
                  <a:moveTo>
                    <a:pt x="1852904" y="0"/>
                  </a:moveTo>
                  <a:lnTo>
                    <a:pt x="1092200" y="594321"/>
                  </a:lnTo>
                </a:path>
                <a:path w="3722370" h="3819525">
                  <a:moveTo>
                    <a:pt x="1854200" y="0"/>
                  </a:moveTo>
                  <a:lnTo>
                    <a:pt x="2790380" y="584987"/>
                  </a:lnTo>
                </a:path>
                <a:path w="3722370" h="3819525">
                  <a:moveTo>
                    <a:pt x="2782062" y="1016000"/>
                  </a:moveTo>
                  <a:lnTo>
                    <a:pt x="1854200" y="1530324"/>
                  </a:lnTo>
                </a:path>
                <a:path w="3722370" h="3819525">
                  <a:moveTo>
                    <a:pt x="2794000" y="1016000"/>
                  </a:moveTo>
                  <a:lnTo>
                    <a:pt x="3721862" y="1530324"/>
                  </a:lnTo>
                </a:path>
                <a:path w="3722370" h="3819525">
                  <a:moveTo>
                    <a:pt x="1684756" y="1943100"/>
                  </a:moveTo>
                  <a:lnTo>
                    <a:pt x="927100" y="2625293"/>
                  </a:lnTo>
                </a:path>
                <a:path w="3722370" h="3819525">
                  <a:moveTo>
                    <a:pt x="1689100" y="1943100"/>
                  </a:moveTo>
                  <a:lnTo>
                    <a:pt x="2446756" y="2625293"/>
                  </a:lnTo>
                </a:path>
                <a:path w="3722370" h="3819525">
                  <a:moveTo>
                    <a:pt x="757656" y="3136900"/>
                  </a:moveTo>
                  <a:lnTo>
                    <a:pt x="0" y="3819093"/>
                  </a:lnTo>
                </a:path>
                <a:path w="3722370" h="3819525">
                  <a:moveTo>
                    <a:pt x="762000" y="3136900"/>
                  </a:moveTo>
                  <a:lnTo>
                    <a:pt x="1519656" y="3819093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08A828F-8BE7-465F-9B50-936F3723E91B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967" y="0"/>
            <a:ext cx="10185536" cy="2921000"/>
            <a:chOff x="-25400" y="0"/>
            <a:chExt cx="10185536" cy="2921000"/>
          </a:xfrm>
        </p:grpSpPr>
        <p:sp>
          <p:nvSpPr>
            <p:cNvPr id="4" name="object 4"/>
            <p:cNvSpPr/>
            <p:nvPr/>
          </p:nvSpPr>
          <p:spPr>
            <a:xfrm>
              <a:off x="-25400" y="495300"/>
              <a:ext cx="8763000" cy="1612900"/>
            </a:xfrm>
            <a:custGeom>
              <a:avLst/>
              <a:gdLst/>
              <a:ahLst/>
              <a:cxnLst/>
              <a:rect l="l" t="t" r="r" b="b"/>
              <a:pathLst>
                <a:path w="8763000" h="1612900">
                  <a:moveTo>
                    <a:pt x="0" y="1612900"/>
                  </a:moveTo>
                  <a:lnTo>
                    <a:pt x="0" y="0"/>
                  </a:lnTo>
                  <a:lnTo>
                    <a:pt x="8763000" y="0"/>
                  </a:lnTo>
                  <a:lnTo>
                    <a:pt x="8763000" y="1612900"/>
                  </a:lnTo>
                  <a:lnTo>
                    <a:pt x="0" y="1612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0"/>
                  </a:moveTo>
                  <a:lnTo>
                    <a:pt x="423203" y="0"/>
                  </a:lnTo>
                  <a:lnTo>
                    <a:pt x="421712" y="1703"/>
                  </a:lnTo>
                  <a:lnTo>
                    <a:pt x="391589" y="38015"/>
                  </a:lnTo>
                  <a:lnTo>
                    <a:pt x="362583" y="74929"/>
                  </a:lnTo>
                  <a:lnTo>
                    <a:pt x="334692" y="112423"/>
                  </a:lnTo>
                  <a:lnTo>
                    <a:pt x="307916" y="150473"/>
                  </a:lnTo>
                  <a:lnTo>
                    <a:pt x="282257" y="189058"/>
                  </a:lnTo>
                  <a:lnTo>
                    <a:pt x="257713" y="228154"/>
                  </a:lnTo>
                  <a:lnTo>
                    <a:pt x="234284" y="267738"/>
                  </a:lnTo>
                  <a:lnTo>
                    <a:pt x="211971" y="307789"/>
                  </a:lnTo>
                  <a:lnTo>
                    <a:pt x="190774" y="348283"/>
                  </a:lnTo>
                  <a:lnTo>
                    <a:pt x="170693" y="389197"/>
                  </a:lnTo>
                  <a:lnTo>
                    <a:pt x="151727" y="430509"/>
                  </a:lnTo>
                  <a:lnTo>
                    <a:pt x="133876" y="472196"/>
                  </a:lnTo>
                  <a:lnTo>
                    <a:pt x="117142" y="514235"/>
                  </a:lnTo>
                  <a:lnTo>
                    <a:pt x="101523" y="556604"/>
                  </a:lnTo>
                  <a:lnTo>
                    <a:pt x="87019" y="599279"/>
                  </a:lnTo>
                  <a:lnTo>
                    <a:pt x="73632" y="642239"/>
                  </a:lnTo>
                  <a:lnTo>
                    <a:pt x="61360" y="685460"/>
                  </a:lnTo>
                  <a:lnTo>
                    <a:pt x="50203" y="728919"/>
                  </a:lnTo>
                  <a:lnTo>
                    <a:pt x="40163" y="772595"/>
                  </a:lnTo>
                  <a:lnTo>
                    <a:pt x="31237" y="816464"/>
                  </a:lnTo>
                  <a:lnTo>
                    <a:pt x="23428" y="860503"/>
                  </a:lnTo>
                  <a:lnTo>
                    <a:pt x="16734" y="904690"/>
                  </a:lnTo>
                  <a:lnTo>
                    <a:pt x="11156" y="949002"/>
                  </a:lnTo>
                  <a:lnTo>
                    <a:pt x="6693" y="993416"/>
                  </a:lnTo>
                  <a:lnTo>
                    <a:pt x="3346" y="1037910"/>
                  </a:lnTo>
                  <a:lnTo>
                    <a:pt x="1115" y="1082460"/>
                  </a:lnTo>
                  <a:lnTo>
                    <a:pt x="0" y="1127045"/>
                  </a:lnTo>
                  <a:lnTo>
                    <a:pt x="0" y="1171641"/>
                  </a:lnTo>
                  <a:lnTo>
                    <a:pt x="1115" y="1216226"/>
                  </a:lnTo>
                  <a:lnTo>
                    <a:pt x="3346" y="1260776"/>
                  </a:lnTo>
                  <a:lnTo>
                    <a:pt x="6693" y="1305270"/>
                  </a:lnTo>
                  <a:lnTo>
                    <a:pt x="11156" y="1349684"/>
                  </a:lnTo>
                  <a:lnTo>
                    <a:pt x="16734" y="1393996"/>
                  </a:lnTo>
                  <a:lnTo>
                    <a:pt x="23428" y="1438183"/>
                  </a:lnTo>
                  <a:lnTo>
                    <a:pt x="31237" y="1482223"/>
                  </a:lnTo>
                  <a:lnTo>
                    <a:pt x="40163" y="1526091"/>
                  </a:lnTo>
                  <a:lnTo>
                    <a:pt x="50203" y="1569767"/>
                  </a:lnTo>
                  <a:lnTo>
                    <a:pt x="61360" y="1613227"/>
                  </a:lnTo>
                  <a:lnTo>
                    <a:pt x="73632" y="1656448"/>
                  </a:lnTo>
                  <a:lnTo>
                    <a:pt x="87019" y="1699407"/>
                  </a:lnTo>
                  <a:lnTo>
                    <a:pt x="101523" y="1742083"/>
                  </a:lnTo>
                  <a:lnTo>
                    <a:pt x="117142" y="1784451"/>
                  </a:lnTo>
                  <a:lnTo>
                    <a:pt x="133876" y="1826491"/>
                  </a:lnTo>
                  <a:lnTo>
                    <a:pt x="151727" y="1868178"/>
                  </a:lnTo>
                  <a:lnTo>
                    <a:pt x="170693" y="1909489"/>
                  </a:lnTo>
                  <a:lnTo>
                    <a:pt x="190774" y="1950404"/>
                  </a:lnTo>
                  <a:lnTo>
                    <a:pt x="211971" y="1990897"/>
                  </a:lnTo>
                  <a:lnTo>
                    <a:pt x="234284" y="2030948"/>
                  </a:lnTo>
                  <a:lnTo>
                    <a:pt x="257713" y="2070532"/>
                  </a:lnTo>
                  <a:lnTo>
                    <a:pt x="282257" y="2109628"/>
                  </a:lnTo>
                  <a:lnTo>
                    <a:pt x="307916" y="2148213"/>
                  </a:lnTo>
                  <a:lnTo>
                    <a:pt x="334692" y="2186263"/>
                  </a:lnTo>
                  <a:lnTo>
                    <a:pt x="362583" y="2223757"/>
                  </a:lnTo>
                  <a:lnTo>
                    <a:pt x="391589" y="2260671"/>
                  </a:lnTo>
                  <a:lnTo>
                    <a:pt x="421712" y="2296983"/>
                  </a:lnTo>
                  <a:lnTo>
                    <a:pt x="452950" y="2332670"/>
                  </a:lnTo>
                  <a:lnTo>
                    <a:pt x="485303" y="2367709"/>
                  </a:lnTo>
                  <a:lnTo>
                    <a:pt x="518773" y="2402078"/>
                  </a:lnTo>
                  <a:lnTo>
                    <a:pt x="553141" y="2435547"/>
                  </a:lnTo>
                  <a:lnTo>
                    <a:pt x="588180" y="2467902"/>
                  </a:lnTo>
                  <a:lnTo>
                    <a:pt x="623867" y="2499140"/>
                  </a:lnTo>
                  <a:lnTo>
                    <a:pt x="660179" y="2529263"/>
                  </a:lnTo>
                  <a:lnTo>
                    <a:pt x="697093" y="2558270"/>
                  </a:lnTo>
                  <a:lnTo>
                    <a:pt x="734587" y="2586162"/>
                  </a:lnTo>
                  <a:lnTo>
                    <a:pt x="772637" y="2612938"/>
                  </a:lnTo>
                  <a:lnTo>
                    <a:pt x="811222" y="2638598"/>
                  </a:lnTo>
                  <a:lnTo>
                    <a:pt x="850318" y="2663142"/>
                  </a:lnTo>
                  <a:lnTo>
                    <a:pt x="889902" y="2686571"/>
                  </a:lnTo>
                  <a:lnTo>
                    <a:pt x="929953" y="2708884"/>
                  </a:lnTo>
                  <a:lnTo>
                    <a:pt x="970447" y="2730082"/>
                  </a:lnTo>
                  <a:lnTo>
                    <a:pt x="1011361" y="2750164"/>
                  </a:lnTo>
                  <a:lnTo>
                    <a:pt x="1052673" y="2769130"/>
                  </a:lnTo>
                  <a:lnTo>
                    <a:pt x="1094360" y="2786981"/>
                  </a:lnTo>
                  <a:lnTo>
                    <a:pt x="1136399" y="2803716"/>
                  </a:lnTo>
                  <a:lnTo>
                    <a:pt x="1178768" y="2819335"/>
                  </a:lnTo>
                  <a:lnTo>
                    <a:pt x="1221443" y="2833838"/>
                  </a:lnTo>
                  <a:lnTo>
                    <a:pt x="1264403" y="2847226"/>
                  </a:lnTo>
                  <a:lnTo>
                    <a:pt x="1307624" y="2859499"/>
                  </a:lnTo>
                  <a:lnTo>
                    <a:pt x="1351084" y="2870655"/>
                  </a:lnTo>
                  <a:lnTo>
                    <a:pt x="1394759" y="2880696"/>
                  </a:lnTo>
                  <a:lnTo>
                    <a:pt x="1438628" y="2889622"/>
                  </a:lnTo>
                  <a:lnTo>
                    <a:pt x="1482667" y="2897431"/>
                  </a:lnTo>
                  <a:lnTo>
                    <a:pt x="1526855" y="2904125"/>
                  </a:lnTo>
                  <a:lnTo>
                    <a:pt x="1571167" y="2909703"/>
                  </a:lnTo>
                  <a:lnTo>
                    <a:pt x="1615581" y="2914166"/>
                  </a:lnTo>
                  <a:lnTo>
                    <a:pt x="1660075" y="2917513"/>
                  </a:lnTo>
                  <a:lnTo>
                    <a:pt x="1704626" y="2919744"/>
                  </a:lnTo>
                  <a:lnTo>
                    <a:pt x="1749210" y="2920860"/>
                  </a:lnTo>
                  <a:lnTo>
                    <a:pt x="1793807" y="2920860"/>
                  </a:lnTo>
                  <a:lnTo>
                    <a:pt x="1838391" y="2919744"/>
                  </a:lnTo>
                  <a:lnTo>
                    <a:pt x="1882942" y="2917513"/>
                  </a:lnTo>
                  <a:lnTo>
                    <a:pt x="1927436" y="2914166"/>
                  </a:lnTo>
                  <a:lnTo>
                    <a:pt x="1971851" y="2909703"/>
                  </a:lnTo>
                  <a:lnTo>
                    <a:pt x="1981063" y="2908544"/>
                  </a:lnTo>
                  <a:lnTo>
                    <a:pt x="1981063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2908544"/>
                  </a:moveTo>
                  <a:lnTo>
                    <a:pt x="1927436" y="2914166"/>
                  </a:lnTo>
                  <a:lnTo>
                    <a:pt x="1882942" y="2917513"/>
                  </a:lnTo>
                  <a:lnTo>
                    <a:pt x="1838391" y="2919744"/>
                  </a:lnTo>
                  <a:lnTo>
                    <a:pt x="1793807" y="2920860"/>
                  </a:lnTo>
                  <a:lnTo>
                    <a:pt x="1749210" y="2920860"/>
                  </a:lnTo>
                  <a:lnTo>
                    <a:pt x="1704626" y="2919744"/>
                  </a:lnTo>
                  <a:lnTo>
                    <a:pt x="1660075" y="2917513"/>
                  </a:lnTo>
                  <a:lnTo>
                    <a:pt x="1615581" y="2914166"/>
                  </a:lnTo>
                  <a:lnTo>
                    <a:pt x="1571167" y="2909703"/>
                  </a:lnTo>
                  <a:lnTo>
                    <a:pt x="1526855" y="2904125"/>
                  </a:lnTo>
                  <a:lnTo>
                    <a:pt x="1482667" y="2897431"/>
                  </a:lnTo>
                  <a:lnTo>
                    <a:pt x="1438628" y="2889622"/>
                  </a:lnTo>
                  <a:lnTo>
                    <a:pt x="1394759" y="2880696"/>
                  </a:lnTo>
                  <a:lnTo>
                    <a:pt x="1351084" y="2870655"/>
                  </a:lnTo>
                  <a:lnTo>
                    <a:pt x="1307624" y="2859499"/>
                  </a:lnTo>
                  <a:lnTo>
                    <a:pt x="1264403" y="2847226"/>
                  </a:lnTo>
                  <a:lnTo>
                    <a:pt x="1221443" y="2833838"/>
                  </a:lnTo>
                  <a:lnTo>
                    <a:pt x="1178768" y="2819335"/>
                  </a:lnTo>
                  <a:lnTo>
                    <a:pt x="1136399" y="2803716"/>
                  </a:lnTo>
                  <a:lnTo>
                    <a:pt x="1094360" y="2786981"/>
                  </a:lnTo>
                  <a:lnTo>
                    <a:pt x="1052673" y="2769130"/>
                  </a:lnTo>
                  <a:lnTo>
                    <a:pt x="1011361" y="2750164"/>
                  </a:lnTo>
                  <a:lnTo>
                    <a:pt x="970447" y="2730082"/>
                  </a:lnTo>
                  <a:lnTo>
                    <a:pt x="929953" y="2708884"/>
                  </a:lnTo>
                  <a:lnTo>
                    <a:pt x="889902" y="2686571"/>
                  </a:lnTo>
                  <a:lnTo>
                    <a:pt x="850318" y="2663142"/>
                  </a:lnTo>
                  <a:lnTo>
                    <a:pt x="811222" y="2638598"/>
                  </a:lnTo>
                  <a:lnTo>
                    <a:pt x="772637" y="2612938"/>
                  </a:lnTo>
                  <a:lnTo>
                    <a:pt x="734587" y="2586162"/>
                  </a:lnTo>
                  <a:lnTo>
                    <a:pt x="697093" y="2558270"/>
                  </a:lnTo>
                  <a:lnTo>
                    <a:pt x="660179" y="2529263"/>
                  </a:lnTo>
                  <a:lnTo>
                    <a:pt x="623867" y="2499140"/>
                  </a:lnTo>
                  <a:lnTo>
                    <a:pt x="588180" y="2467902"/>
                  </a:lnTo>
                  <a:lnTo>
                    <a:pt x="553141" y="2435547"/>
                  </a:lnTo>
                  <a:lnTo>
                    <a:pt x="518773" y="2402078"/>
                  </a:lnTo>
                  <a:lnTo>
                    <a:pt x="485303" y="2367709"/>
                  </a:lnTo>
                  <a:lnTo>
                    <a:pt x="452950" y="2332670"/>
                  </a:lnTo>
                  <a:lnTo>
                    <a:pt x="421712" y="2296983"/>
                  </a:lnTo>
                  <a:lnTo>
                    <a:pt x="391589" y="2260671"/>
                  </a:lnTo>
                  <a:lnTo>
                    <a:pt x="362583" y="2223757"/>
                  </a:lnTo>
                  <a:lnTo>
                    <a:pt x="334692" y="2186264"/>
                  </a:lnTo>
                  <a:lnTo>
                    <a:pt x="307916" y="2148213"/>
                  </a:lnTo>
                  <a:lnTo>
                    <a:pt x="282257" y="2109629"/>
                  </a:lnTo>
                  <a:lnTo>
                    <a:pt x="257713" y="2070533"/>
                  </a:lnTo>
                  <a:lnTo>
                    <a:pt x="234284" y="2030948"/>
                  </a:lnTo>
                  <a:lnTo>
                    <a:pt x="211971" y="1990898"/>
                  </a:lnTo>
                  <a:lnTo>
                    <a:pt x="190774" y="1950404"/>
                  </a:lnTo>
                  <a:lnTo>
                    <a:pt x="170693" y="1909490"/>
                  </a:lnTo>
                  <a:lnTo>
                    <a:pt x="151727" y="1868178"/>
                  </a:lnTo>
                  <a:lnTo>
                    <a:pt x="133876" y="1826491"/>
                  </a:lnTo>
                  <a:lnTo>
                    <a:pt x="117142" y="1784452"/>
                  </a:lnTo>
                  <a:lnTo>
                    <a:pt x="101523" y="1742084"/>
                  </a:lnTo>
                  <a:lnTo>
                    <a:pt x="87019" y="1699408"/>
                  </a:lnTo>
                  <a:lnTo>
                    <a:pt x="73632" y="1656449"/>
                  </a:lnTo>
                  <a:lnTo>
                    <a:pt x="61360" y="1613228"/>
                  </a:lnTo>
                  <a:lnTo>
                    <a:pt x="50203" y="1569768"/>
                  </a:lnTo>
                  <a:lnTo>
                    <a:pt x="40163" y="1526093"/>
                  </a:lnTo>
                  <a:lnTo>
                    <a:pt x="31237" y="1482224"/>
                  </a:lnTo>
                  <a:lnTo>
                    <a:pt x="23428" y="1438185"/>
                  </a:lnTo>
                  <a:lnTo>
                    <a:pt x="16734" y="1393998"/>
                  </a:lnTo>
                  <a:lnTo>
                    <a:pt x="11156" y="1349686"/>
                  </a:lnTo>
                  <a:lnTo>
                    <a:pt x="6693" y="1305272"/>
                  </a:lnTo>
                  <a:lnTo>
                    <a:pt x="3346" y="1260778"/>
                  </a:lnTo>
                  <a:lnTo>
                    <a:pt x="1115" y="1216227"/>
                  </a:lnTo>
                  <a:lnTo>
                    <a:pt x="0" y="1171643"/>
                  </a:lnTo>
                  <a:lnTo>
                    <a:pt x="0" y="1127047"/>
                  </a:lnTo>
                  <a:lnTo>
                    <a:pt x="1115" y="1082462"/>
                  </a:lnTo>
                  <a:lnTo>
                    <a:pt x="3346" y="1037911"/>
                  </a:lnTo>
                  <a:lnTo>
                    <a:pt x="6693" y="993418"/>
                  </a:lnTo>
                  <a:lnTo>
                    <a:pt x="11156" y="949003"/>
                  </a:lnTo>
                  <a:lnTo>
                    <a:pt x="16734" y="904691"/>
                  </a:lnTo>
                  <a:lnTo>
                    <a:pt x="23428" y="860504"/>
                  </a:lnTo>
                  <a:lnTo>
                    <a:pt x="31237" y="816465"/>
                  </a:lnTo>
                  <a:lnTo>
                    <a:pt x="40163" y="772596"/>
                  </a:lnTo>
                  <a:lnTo>
                    <a:pt x="50203" y="728921"/>
                  </a:lnTo>
                  <a:lnTo>
                    <a:pt x="61360" y="685461"/>
                  </a:lnTo>
                  <a:lnTo>
                    <a:pt x="73632" y="642240"/>
                  </a:lnTo>
                  <a:lnTo>
                    <a:pt x="87019" y="599280"/>
                  </a:lnTo>
                  <a:lnTo>
                    <a:pt x="101523" y="556604"/>
                  </a:lnTo>
                  <a:lnTo>
                    <a:pt x="117142" y="514235"/>
                  </a:lnTo>
                  <a:lnTo>
                    <a:pt x="133876" y="472196"/>
                  </a:lnTo>
                  <a:lnTo>
                    <a:pt x="151727" y="430509"/>
                  </a:lnTo>
                  <a:lnTo>
                    <a:pt x="170693" y="389196"/>
                  </a:lnTo>
                  <a:lnTo>
                    <a:pt x="190774" y="348282"/>
                  </a:lnTo>
                  <a:lnTo>
                    <a:pt x="211971" y="307788"/>
                  </a:lnTo>
                  <a:lnTo>
                    <a:pt x="234284" y="267737"/>
                  </a:lnTo>
                  <a:lnTo>
                    <a:pt x="257713" y="228152"/>
                  </a:lnTo>
                  <a:lnTo>
                    <a:pt x="282257" y="189056"/>
                  </a:lnTo>
                  <a:lnTo>
                    <a:pt x="307916" y="150471"/>
                  </a:lnTo>
                  <a:lnTo>
                    <a:pt x="334692" y="112420"/>
                  </a:lnTo>
                  <a:lnTo>
                    <a:pt x="362583" y="74926"/>
                  </a:lnTo>
                  <a:lnTo>
                    <a:pt x="391589" y="38011"/>
                  </a:lnTo>
                  <a:lnTo>
                    <a:pt x="421712" y="1699"/>
                  </a:lnTo>
                  <a:lnTo>
                    <a:pt x="423199" y="0"/>
                  </a:lnTo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9" y="0"/>
                  </a:moveTo>
                  <a:lnTo>
                    <a:pt x="174118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7" y="217225"/>
                  </a:lnTo>
                  <a:lnTo>
                    <a:pt x="391347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29" y="0"/>
                  </a:lnTo>
                  <a:close/>
                </a:path>
              </a:pathLst>
            </a:custGeom>
            <a:solidFill>
              <a:srgbClr val="4E7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8" y="0"/>
                  </a:lnTo>
                  <a:lnTo>
                    <a:pt x="217229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7" y="174114"/>
                  </a:lnTo>
                  <a:lnTo>
                    <a:pt x="391347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8" y="0"/>
                  </a:moveTo>
                  <a:lnTo>
                    <a:pt x="174117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7" y="391340"/>
                  </a:lnTo>
                  <a:lnTo>
                    <a:pt x="217228" y="391340"/>
                  </a:lnTo>
                  <a:lnTo>
                    <a:pt x="259504" y="381927"/>
                  </a:lnTo>
                  <a:lnTo>
                    <a:pt x="299273" y="363101"/>
                  </a:lnTo>
                  <a:lnTo>
                    <a:pt x="334865" y="334862"/>
                  </a:lnTo>
                  <a:lnTo>
                    <a:pt x="363104" y="299270"/>
                  </a:lnTo>
                  <a:lnTo>
                    <a:pt x="381930" y="259501"/>
                  </a:lnTo>
                  <a:lnTo>
                    <a:pt x="391343" y="217225"/>
                  </a:lnTo>
                  <a:lnTo>
                    <a:pt x="391343" y="174114"/>
                  </a:lnTo>
                  <a:lnTo>
                    <a:pt x="381930" y="131838"/>
                  </a:lnTo>
                  <a:lnTo>
                    <a:pt x="363104" y="92069"/>
                  </a:lnTo>
                  <a:lnTo>
                    <a:pt x="334865" y="56478"/>
                  </a:lnTo>
                  <a:lnTo>
                    <a:pt x="299273" y="28239"/>
                  </a:lnTo>
                  <a:lnTo>
                    <a:pt x="259504" y="9413"/>
                  </a:lnTo>
                  <a:lnTo>
                    <a:pt x="217228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7" y="0"/>
                  </a:lnTo>
                  <a:lnTo>
                    <a:pt x="217228" y="0"/>
                  </a:lnTo>
                  <a:lnTo>
                    <a:pt x="259504" y="9413"/>
                  </a:lnTo>
                  <a:lnTo>
                    <a:pt x="299273" y="28239"/>
                  </a:lnTo>
                  <a:lnTo>
                    <a:pt x="334865" y="56478"/>
                  </a:lnTo>
                  <a:lnTo>
                    <a:pt x="363104" y="92069"/>
                  </a:lnTo>
                  <a:lnTo>
                    <a:pt x="381930" y="131838"/>
                  </a:lnTo>
                  <a:lnTo>
                    <a:pt x="391343" y="174114"/>
                  </a:lnTo>
                  <a:lnTo>
                    <a:pt x="391343" y="217225"/>
                  </a:lnTo>
                  <a:lnTo>
                    <a:pt x="381930" y="259501"/>
                  </a:lnTo>
                  <a:lnTo>
                    <a:pt x="363104" y="299270"/>
                  </a:lnTo>
                  <a:lnTo>
                    <a:pt x="334865" y="334862"/>
                  </a:lnTo>
                  <a:lnTo>
                    <a:pt x="299273" y="363101"/>
                  </a:lnTo>
                  <a:lnTo>
                    <a:pt x="259504" y="381927"/>
                  </a:lnTo>
                  <a:lnTo>
                    <a:pt x="217228" y="391340"/>
                  </a:lnTo>
                  <a:lnTo>
                    <a:pt x="174117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30" y="0"/>
                  </a:moveTo>
                  <a:lnTo>
                    <a:pt x="174118" y="0"/>
                  </a:lnTo>
                  <a:lnTo>
                    <a:pt x="131842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6" y="217225"/>
                  </a:lnTo>
                  <a:lnTo>
                    <a:pt x="391346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30" y="0"/>
                  </a:lnTo>
                  <a:close/>
                </a:path>
              </a:pathLst>
            </a:custGeom>
            <a:solidFill>
              <a:srgbClr val="FF6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2" y="9413"/>
                  </a:lnTo>
                  <a:lnTo>
                    <a:pt x="174118" y="0"/>
                  </a:lnTo>
                  <a:lnTo>
                    <a:pt x="217230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6" y="174114"/>
                  </a:lnTo>
                  <a:lnTo>
                    <a:pt x="391346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1275" y="762000"/>
            <a:ext cx="41636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175" dirty="0"/>
              <a:t>N</a:t>
            </a:r>
            <a:r>
              <a:rPr lang="en-PK" sz="6400" spc="175" dirty="0"/>
              <a:t>'</a:t>
            </a:r>
            <a:r>
              <a:rPr sz="6400" spc="-75" dirty="0"/>
              <a:t> </a:t>
            </a:r>
            <a:r>
              <a:rPr sz="6400" spc="-180" dirty="0"/>
              <a:t>Structure</a:t>
            </a:r>
            <a:endParaRPr sz="6400" dirty="0"/>
          </a:p>
        </p:txBody>
      </p:sp>
      <p:sp>
        <p:nvSpPr>
          <p:cNvPr id="16" name="object 16"/>
          <p:cNvSpPr txBox="1"/>
          <p:nvPr/>
        </p:nvSpPr>
        <p:spPr>
          <a:xfrm>
            <a:off x="4106229" y="21590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7080" y="3035300"/>
            <a:ext cx="36703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ts val="34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2490"/>
              </a:lnSpc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17900" y="2654300"/>
            <a:ext cx="1600835" cy="429895"/>
          </a:xfrm>
          <a:custGeom>
            <a:avLst/>
            <a:gdLst/>
            <a:ahLst/>
            <a:cxnLst/>
            <a:rect l="l" t="t" r="r" b="b"/>
            <a:pathLst>
              <a:path w="1600835" h="429894">
                <a:moveTo>
                  <a:pt x="843432" y="0"/>
                </a:moveTo>
                <a:lnTo>
                  <a:pt x="0" y="429742"/>
                </a:lnTo>
              </a:path>
              <a:path w="1600835" h="429894">
                <a:moveTo>
                  <a:pt x="838200" y="0"/>
                </a:moveTo>
                <a:lnTo>
                  <a:pt x="1600606" y="422605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83739" y="50038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1476" y="59436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6202" y="5943600"/>
            <a:ext cx="832485" cy="80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ts val="35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17628" y="6985000"/>
            <a:ext cx="1236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810" algn="l"/>
              </a:tabLst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	physics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68900" y="6438900"/>
            <a:ext cx="1104900" cy="590550"/>
          </a:xfrm>
          <a:custGeom>
            <a:avLst/>
            <a:gdLst/>
            <a:ahLst/>
            <a:cxnLst/>
            <a:rect l="l" t="t" r="r" b="b"/>
            <a:pathLst>
              <a:path w="1104900" h="590550">
                <a:moveTo>
                  <a:pt x="428104" y="0"/>
                </a:moveTo>
                <a:lnTo>
                  <a:pt x="0" y="589229"/>
                </a:lnTo>
              </a:path>
              <a:path w="1104900" h="590550">
                <a:moveTo>
                  <a:pt x="0" y="584200"/>
                </a:moveTo>
                <a:lnTo>
                  <a:pt x="1104900" y="584200"/>
                </a:lnTo>
              </a:path>
              <a:path w="1104900" h="590550">
                <a:moveTo>
                  <a:pt x="419100" y="0"/>
                </a:moveTo>
                <a:lnTo>
                  <a:pt x="1098346" y="59046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05300" y="5448300"/>
            <a:ext cx="1268730" cy="564515"/>
          </a:xfrm>
          <a:custGeom>
            <a:avLst/>
            <a:gdLst/>
            <a:ahLst/>
            <a:cxnLst/>
            <a:rect l="l" t="t" r="r" b="b"/>
            <a:pathLst>
              <a:path w="1268729" h="564514">
                <a:moveTo>
                  <a:pt x="522109" y="0"/>
                </a:moveTo>
                <a:lnTo>
                  <a:pt x="0" y="564438"/>
                </a:lnTo>
              </a:path>
              <a:path w="1268729" h="564514">
                <a:moveTo>
                  <a:pt x="520700" y="0"/>
                </a:moveTo>
                <a:lnTo>
                  <a:pt x="1268590" y="564438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5100" y="5486400"/>
            <a:ext cx="83820" cy="593090"/>
          </a:xfrm>
          <a:custGeom>
            <a:avLst/>
            <a:gdLst/>
            <a:ahLst/>
            <a:cxnLst/>
            <a:rect l="l" t="t" r="r" b="b"/>
            <a:pathLst>
              <a:path w="83820" h="593089">
                <a:moveTo>
                  <a:pt x="83324" y="0"/>
                </a:moveTo>
                <a:lnTo>
                  <a:pt x="0" y="59286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79245" y="6045200"/>
            <a:ext cx="1452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red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hair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15100" y="5486400"/>
            <a:ext cx="2541270" cy="611505"/>
          </a:xfrm>
          <a:custGeom>
            <a:avLst/>
            <a:gdLst/>
            <a:ahLst/>
            <a:cxnLst/>
            <a:rect l="l" t="t" r="r" b="b"/>
            <a:pathLst>
              <a:path w="2541270" h="611504">
                <a:moveTo>
                  <a:pt x="0" y="596900"/>
                </a:moveTo>
                <a:lnTo>
                  <a:pt x="2540000" y="596900"/>
                </a:lnTo>
              </a:path>
              <a:path w="2541270" h="611504">
                <a:moveTo>
                  <a:pt x="2541130" y="611403"/>
                </a:moveTo>
                <a:lnTo>
                  <a:pt x="88900" y="0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14900" y="4483100"/>
            <a:ext cx="1597660" cy="593090"/>
          </a:xfrm>
          <a:custGeom>
            <a:avLst/>
            <a:gdLst/>
            <a:ahLst/>
            <a:cxnLst/>
            <a:rect l="l" t="t" r="r" b="b"/>
            <a:pathLst>
              <a:path w="1597659" h="593089">
                <a:moveTo>
                  <a:pt x="846582" y="0"/>
                </a:moveTo>
                <a:lnTo>
                  <a:pt x="0" y="592785"/>
                </a:lnTo>
              </a:path>
              <a:path w="1597659" h="593089">
                <a:moveTo>
                  <a:pt x="838200" y="0"/>
                </a:moveTo>
                <a:lnTo>
                  <a:pt x="1597444" y="512114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17505" y="50038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62852" y="4000500"/>
            <a:ext cx="17868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1600" algn="l"/>
              </a:tabLst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Adj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09404" y="4876800"/>
            <a:ext cx="3829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tall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4483100"/>
            <a:ext cx="423545" cy="431800"/>
          </a:xfrm>
          <a:custGeom>
            <a:avLst/>
            <a:gdLst/>
            <a:ahLst/>
            <a:cxnLst/>
            <a:rect l="l" t="t" r="r" b="b"/>
            <a:pathLst>
              <a:path w="423545" h="431800">
                <a:moveTo>
                  <a:pt x="423329" y="0"/>
                </a:moveTo>
                <a:lnTo>
                  <a:pt x="0" y="423329"/>
                </a:lnTo>
              </a:path>
              <a:path w="423545" h="431800">
                <a:moveTo>
                  <a:pt x="0" y="431800"/>
                </a:moveTo>
                <a:lnTo>
                  <a:pt x="419100" y="431800"/>
                </a:lnTo>
              </a:path>
              <a:path w="423545" h="431800">
                <a:moveTo>
                  <a:pt x="419100" y="419100"/>
                </a:moveTo>
                <a:lnTo>
                  <a:pt x="419100" y="0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33900" y="3530600"/>
            <a:ext cx="1268730" cy="594360"/>
          </a:xfrm>
          <a:custGeom>
            <a:avLst/>
            <a:gdLst/>
            <a:ahLst/>
            <a:cxnLst/>
            <a:rect l="l" t="t" r="r" b="b"/>
            <a:pathLst>
              <a:path w="1268729" h="594360">
                <a:moveTo>
                  <a:pt x="512114" y="0"/>
                </a:moveTo>
                <a:lnTo>
                  <a:pt x="0" y="589114"/>
                </a:lnTo>
              </a:path>
              <a:path w="1268729" h="594360">
                <a:moveTo>
                  <a:pt x="508000" y="0"/>
                </a:moveTo>
                <a:lnTo>
                  <a:pt x="1268704" y="59432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48839" y="30353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204450" cy="3009900"/>
            <a:chOff x="0" y="0"/>
            <a:chExt cx="10204450" cy="3009900"/>
          </a:xfrm>
        </p:grpSpPr>
        <p:sp>
          <p:nvSpPr>
            <p:cNvPr id="4" name="object 4"/>
            <p:cNvSpPr/>
            <p:nvPr/>
          </p:nvSpPr>
          <p:spPr>
            <a:xfrm>
              <a:off x="0" y="533400"/>
              <a:ext cx="8763000" cy="1612900"/>
            </a:xfrm>
            <a:custGeom>
              <a:avLst/>
              <a:gdLst/>
              <a:ahLst/>
              <a:cxnLst/>
              <a:rect l="l" t="t" r="r" b="b"/>
              <a:pathLst>
                <a:path w="8763000" h="1612900">
                  <a:moveTo>
                    <a:pt x="0" y="1612900"/>
                  </a:moveTo>
                  <a:lnTo>
                    <a:pt x="0" y="0"/>
                  </a:lnTo>
                  <a:lnTo>
                    <a:pt x="8763000" y="0"/>
                  </a:lnTo>
                  <a:lnTo>
                    <a:pt x="8763000" y="1612900"/>
                  </a:lnTo>
                  <a:lnTo>
                    <a:pt x="0" y="1612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0"/>
                  </a:moveTo>
                  <a:lnTo>
                    <a:pt x="423203" y="0"/>
                  </a:lnTo>
                  <a:lnTo>
                    <a:pt x="421712" y="1703"/>
                  </a:lnTo>
                  <a:lnTo>
                    <a:pt x="391589" y="38015"/>
                  </a:lnTo>
                  <a:lnTo>
                    <a:pt x="362583" y="74929"/>
                  </a:lnTo>
                  <a:lnTo>
                    <a:pt x="334692" y="112423"/>
                  </a:lnTo>
                  <a:lnTo>
                    <a:pt x="307916" y="150473"/>
                  </a:lnTo>
                  <a:lnTo>
                    <a:pt x="282257" y="189058"/>
                  </a:lnTo>
                  <a:lnTo>
                    <a:pt x="257713" y="228154"/>
                  </a:lnTo>
                  <a:lnTo>
                    <a:pt x="234284" y="267738"/>
                  </a:lnTo>
                  <a:lnTo>
                    <a:pt x="211971" y="307789"/>
                  </a:lnTo>
                  <a:lnTo>
                    <a:pt x="190774" y="348283"/>
                  </a:lnTo>
                  <a:lnTo>
                    <a:pt x="170693" y="389197"/>
                  </a:lnTo>
                  <a:lnTo>
                    <a:pt x="151727" y="430509"/>
                  </a:lnTo>
                  <a:lnTo>
                    <a:pt x="133876" y="472196"/>
                  </a:lnTo>
                  <a:lnTo>
                    <a:pt x="117142" y="514235"/>
                  </a:lnTo>
                  <a:lnTo>
                    <a:pt x="101523" y="556604"/>
                  </a:lnTo>
                  <a:lnTo>
                    <a:pt x="87019" y="599279"/>
                  </a:lnTo>
                  <a:lnTo>
                    <a:pt x="73632" y="642239"/>
                  </a:lnTo>
                  <a:lnTo>
                    <a:pt x="61360" y="685460"/>
                  </a:lnTo>
                  <a:lnTo>
                    <a:pt x="50203" y="728919"/>
                  </a:lnTo>
                  <a:lnTo>
                    <a:pt x="40163" y="772595"/>
                  </a:lnTo>
                  <a:lnTo>
                    <a:pt x="31237" y="816464"/>
                  </a:lnTo>
                  <a:lnTo>
                    <a:pt x="23428" y="860503"/>
                  </a:lnTo>
                  <a:lnTo>
                    <a:pt x="16734" y="904690"/>
                  </a:lnTo>
                  <a:lnTo>
                    <a:pt x="11156" y="949002"/>
                  </a:lnTo>
                  <a:lnTo>
                    <a:pt x="6693" y="993416"/>
                  </a:lnTo>
                  <a:lnTo>
                    <a:pt x="3346" y="1037910"/>
                  </a:lnTo>
                  <a:lnTo>
                    <a:pt x="1115" y="1082460"/>
                  </a:lnTo>
                  <a:lnTo>
                    <a:pt x="0" y="1127045"/>
                  </a:lnTo>
                  <a:lnTo>
                    <a:pt x="0" y="1171641"/>
                  </a:lnTo>
                  <a:lnTo>
                    <a:pt x="1115" y="1216226"/>
                  </a:lnTo>
                  <a:lnTo>
                    <a:pt x="3346" y="1260776"/>
                  </a:lnTo>
                  <a:lnTo>
                    <a:pt x="6693" y="1305270"/>
                  </a:lnTo>
                  <a:lnTo>
                    <a:pt x="11156" y="1349684"/>
                  </a:lnTo>
                  <a:lnTo>
                    <a:pt x="16734" y="1393996"/>
                  </a:lnTo>
                  <a:lnTo>
                    <a:pt x="23428" y="1438183"/>
                  </a:lnTo>
                  <a:lnTo>
                    <a:pt x="31237" y="1482223"/>
                  </a:lnTo>
                  <a:lnTo>
                    <a:pt x="40163" y="1526091"/>
                  </a:lnTo>
                  <a:lnTo>
                    <a:pt x="50203" y="1569767"/>
                  </a:lnTo>
                  <a:lnTo>
                    <a:pt x="61360" y="1613227"/>
                  </a:lnTo>
                  <a:lnTo>
                    <a:pt x="73632" y="1656448"/>
                  </a:lnTo>
                  <a:lnTo>
                    <a:pt x="87019" y="1699407"/>
                  </a:lnTo>
                  <a:lnTo>
                    <a:pt x="101523" y="1742083"/>
                  </a:lnTo>
                  <a:lnTo>
                    <a:pt x="117142" y="1784451"/>
                  </a:lnTo>
                  <a:lnTo>
                    <a:pt x="133876" y="1826491"/>
                  </a:lnTo>
                  <a:lnTo>
                    <a:pt x="151727" y="1868178"/>
                  </a:lnTo>
                  <a:lnTo>
                    <a:pt x="170693" y="1909489"/>
                  </a:lnTo>
                  <a:lnTo>
                    <a:pt x="190774" y="1950404"/>
                  </a:lnTo>
                  <a:lnTo>
                    <a:pt x="211971" y="1990897"/>
                  </a:lnTo>
                  <a:lnTo>
                    <a:pt x="234284" y="2030948"/>
                  </a:lnTo>
                  <a:lnTo>
                    <a:pt x="257713" y="2070532"/>
                  </a:lnTo>
                  <a:lnTo>
                    <a:pt x="282257" y="2109628"/>
                  </a:lnTo>
                  <a:lnTo>
                    <a:pt x="307916" y="2148213"/>
                  </a:lnTo>
                  <a:lnTo>
                    <a:pt x="334692" y="2186263"/>
                  </a:lnTo>
                  <a:lnTo>
                    <a:pt x="362583" y="2223757"/>
                  </a:lnTo>
                  <a:lnTo>
                    <a:pt x="391589" y="2260671"/>
                  </a:lnTo>
                  <a:lnTo>
                    <a:pt x="421712" y="2296983"/>
                  </a:lnTo>
                  <a:lnTo>
                    <a:pt x="452950" y="2332670"/>
                  </a:lnTo>
                  <a:lnTo>
                    <a:pt x="485303" y="2367709"/>
                  </a:lnTo>
                  <a:lnTo>
                    <a:pt x="518773" y="2402078"/>
                  </a:lnTo>
                  <a:lnTo>
                    <a:pt x="553141" y="2435547"/>
                  </a:lnTo>
                  <a:lnTo>
                    <a:pt x="588180" y="2467902"/>
                  </a:lnTo>
                  <a:lnTo>
                    <a:pt x="623867" y="2499140"/>
                  </a:lnTo>
                  <a:lnTo>
                    <a:pt x="660179" y="2529263"/>
                  </a:lnTo>
                  <a:lnTo>
                    <a:pt x="697093" y="2558270"/>
                  </a:lnTo>
                  <a:lnTo>
                    <a:pt x="734587" y="2586162"/>
                  </a:lnTo>
                  <a:lnTo>
                    <a:pt x="772637" y="2612938"/>
                  </a:lnTo>
                  <a:lnTo>
                    <a:pt x="811222" y="2638598"/>
                  </a:lnTo>
                  <a:lnTo>
                    <a:pt x="850318" y="2663142"/>
                  </a:lnTo>
                  <a:lnTo>
                    <a:pt x="889902" y="2686571"/>
                  </a:lnTo>
                  <a:lnTo>
                    <a:pt x="929953" y="2708884"/>
                  </a:lnTo>
                  <a:lnTo>
                    <a:pt x="970447" y="2730082"/>
                  </a:lnTo>
                  <a:lnTo>
                    <a:pt x="1011361" y="2750164"/>
                  </a:lnTo>
                  <a:lnTo>
                    <a:pt x="1052673" y="2769130"/>
                  </a:lnTo>
                  <a:lnTo>
                    <a:pt x="1094360" y="2786981"/>
                  </a:lnTo>
                  <a:lnTo>
                    <a:pt x="1136399" y="2803716"/>
                  </a:lnTo>
                  <a:lnTo>
                    <a:pt x="1178768" y="2819335"/>
                  </a:lnTo>
                  <a:lnTo>
                    <a:pt x="1221443" y="2833838"/>
                  </a:lnTo>
                  <a:lnTo>
                    <a:pt x="1264403" y="2847226"/>
                  </a:lnTo>
                  <a:lnTo>
                    <a:pt x="1307624" y="2859499"/>
                  </a:lnTo>
                  <a:lnTo>
                    <a:pt x="1351084" y="2870655"/>
                  </a:lnTo>
                  <a:lnTo>
                    <a:pt x="1394759" y="2880696"/>
                  </a:lnTo>
                  <a:lnTo>
                    <a:pt x="1438628" y="2889622"/>
                  </a:lnTo>
                  <a:lnTo>
                    <a:pt x="1482667" y="2897431"/>
                  </a:lnTo>
                  <a:lnTo>
                    <a:pt x="1526855" y="2904125"/>
                  </a:lnTo>
                  <a:lnTo>
                    <a:pt x="1571167" y="2909703"/>
                  </a:lnTo>
                  <a:lnTo>
                    <a:pt x="1615581" y="2914166"/>
                  </a:lnTo>
                  <a:lnTo>
                    <a:pt x="1660075" y="2917513"/>
                  </a:lnTo>
                  <a:lnTo>
                    <a:pt x="1704626" y="2919744"/>
                  </a:lnTo>
                  <a:lnTo>
                    <a:pt x="1749210" y="2920860"/>
                  </a:lnTo>
                  <a:lnTo>
                    <a:pt x="1793807" y="2920860"/>
                  </a:lnTo>
                  <a:lnTo>
                    <a:pt x="1838391" y="2919744"/>
                  </a:lnTo>
                  <a:lnTo>
                    <a:pt x="1882942" y="2917513"/>
                  </a:lnTo>
                  <a:lnTo>
                    <a:pt x="1927436" y="2914166"/>
                  </a:lnTo>
                  <a:lnTo>
                    <a:pt x="1971851" y="2909703"/>
                  </a:lnTo>
                  <a:lnTo>
                    <a:pt x="1981063" y="2908544"/>
                  </a:lnTo>
                  <a:lnTo>
                    <a:pt x="1981063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2908544"/>
                  </a:moveTo>
                  <a:lnTo>
                    <a:pt x="1927436" y="2914166"/>
                  </a:lnTo>
                  <a:lnTo>
                    <a:pt x="1882942" y="2917513"/>
                  </a:lnTo>
                  <a:lnTo>
                    <a:pt x="1838391" y="2919744"/>
                  </a:lnTo>
                  <a:lnTo>
                    <a:pt x="1793807" y="2920860"/>
                  </a:lnTo>
                  <a:lnTo>
                    <a:pt x="1749210" y="2920860"/>
                  </a:lnTo>
                  <a:lnTo>
                    <a:pt x="1704626" y="2919744"/>
                  </a:lnTo>
                  <a:lnTo>
                    <a:pt x="1660075" y="2917513"/>
                  </a:lnTo>
                  <a:lnTo>
                    <a:pt x="1615581" y="2914166"/>
                  </a:lnTo>
                  <a:lnTo>
                    <a:pt x="1571167" y="2909703"/>
                  </a:lnTo>
                  <a:lnTo>
                    <a:pt x="1526855" y="2904125"/>
                  </a:lnTo>
                  <a:lnTo>
                    <a:pt x="1482667" y="2897431"/>
                  </a:lnTo>
                  <a:lnTo>
                    <a:pt x="1438628" y="2889622"/>
                  </a:lnTo>
                  <a:lnTo>
                    <a:pt x="1394759" y="2880696"/>
                  </a:lnTo>
                  <a:lnTo>
                    <a:pt x="1351084" y="2870655"/>
                  </a:lnTo>
                  <a:lnTo>
                    <a:pt x="1307624" y="2859499"/>
                  </a:lnTo>
                  <a:lnTo>
                    <a:pt x="1264403" y="2847226"/>
                  </a:lnTo>
                  <a:lnTo>
                    <a:pt x="1221443" y="2833838"/>
                  </a:lnTo>
                  <a:lnTo>
                    <a:pt x="1178768" y="2819335"/>
                  </a:lnTo>
                  <a:lnTo>
                    <a:pt x="1136399" y="2803716"/>
                  </a:lnTo>
                  <a:lnTo>
                    <a:pt x="1094360" y="2786981"/>
                  </a:lnTo>
                  <a:lnTo>
                    <a:pt x="1052673" y="2769130"/>
                  </a:lnTo>
                  <a:lnTo>
                    <a:pt x="1011361" y="2750164"/>
                  </a:lnTo>
                  <a:lnTo>
                    <a:pt x="970447" y="2730082"/>
                  </a:lnTo>
                  <a:lnTo>
                    <a:pt x="929953" y="2708884"/>
                  </a:lnTo>
                  <a:lnTo>
                    <a:pt x="889902" y="2686571"/>
                  </a:lnTo>
                  <a:lnTo>
                    <a:pt x="850318" y="2663142"/>
                  </a:lnTo>
                  <a:lnTo>
                    <a:pt x="811222" y="2638598"/>
                  </a:lnTo>
                  <a:lnTo>
                    <a:pt x="772637" y="2612938"/>
                  </a:lnTo>
                  <a:lnTo>
                    <a:pt x="734587" y="2586162"/>
                  </a:lnTo>
                  <a:lnTo>
                    <a:pt x="697093" y="2558270"/>
                  </a:lnTo>
                  <a:lnTo>
                    <a:pt x="660179" y="2529263"/>
                  </a:lnTo>
                  <a:lnTo>
                    <a:pt x="623867" y="2499140"/>
                  </a:lnTo>
                  <a:lnTo>
                    <a:pt x="588180" y="2467902"/>
                  </a:lnTo>
                  <a:lnTo>
                    <a:pt x="553141" y="2435547"/>
                  </a:lnTo>
                  <a:lnTo>
                    <a:pt x="518773" y="2402078"/>
                  </a:lnTo>
                  <a:lnTo>
                    <a:pt x="485303" y="2367709"/>
                  </a:lnTo>
                  <a:lnTo>
                    <a:pt x="452950" y="2332670"/>
                  </a:lnTo>
                  <a:lnTo>
                    <a:pt x="421712" y="2296983"/>
                  </a:lnTo>
                  <a:lnTo>
                    <a:pt x="391589" y="2260671"/>
                  </a:lnTo>
                  <a:lnTo>
                    <a:pt x="362583" y="2223757"/>
                  </a:lnTo>
                  <a:lnTo>
                    <a:pt x="334692" y="2186264"/>
                  </a:lnTo>
                  <a:lnTo>
                    <a:pt x="307916" y="2148213"/>
                  </a:lnTo>
                  <a:lnTo>
                    <a:pt x="282257" y="2109629"/>
                  </a:lnTo>
                  <a:lnTo>
                    <a:pt x="257713" y="2070533"/>
                  </a:lnTo>
                  <a:lnTo>
                    <a:pt x="234284" y="2030948"/>
                  </a:lnTo>
                  <a:lnTo>
                    <a:pt x="211971" y="1990898"/>
                  </a:lnTo>
                  <a:lnTo>
                    <a:pt x="190774" y="1950404"/>
                  </a:lnTo>
                  <a:lnTo>
                    <a:pt x="170693" y="1909490"/>
                  </a:lnTo>
                  <a:lnTo>
                    <a:pt x="151727" y="1868178"/>
                  </a:lnTo>
                  <a:lnTo>
                    <a:pt x="133876" y="1826491"/>
                  </a:lnTo>
                  <a:lnTo>
                    <a:pt x="117142" y="1784452"/>
                  </a:lnTo>
                  <a:lnTo>
                    <a:pt x="101523" y="1742084"/>
                  </a:lnTo>
                  <a:lnTo>
                    <a:pt x="87019" y="1699408"/>
                  </a:lnTo>
                  <a:lnTo>
                    <a:pt x="73632" y="1656449"/>
                  </a:lnTo>
                  <a:lnTo>
                    <a:pt x="61360" y="1613228"/>
                  </a:lnTo>
                  <a:lnTo>
                    <a:pt x="50203" y="1569768"/>
                  </a:lnTo>
                  <a:lnTo>
                    <a:pt x="40163" y="1526093"/>
                  </a:lnTo>
                  <a:lnTo>
                    <a:pt x="31237" y="1482224"/>
                  </a:lnTo>
                  <a:lnTo>
                    <a:pt x="23428" y="1438185"/>
                  </a:lnTo>
                  <a:lnTo>
                    <a:pt x="16734" y="1393998"/>
                  </a:lnTo>
                  <a:lnTo>
                    <a:pt x="11156" y="1349686"/>
                  </a:lnTo>
                  <a:lnTo>
                    <a:pt x="6693" y="1305272"/>
                  </a:lnTo>
                  <a:lnTo>
                    <a:pt x="3346" y="1260778"/>
                  </a:lnTo>
                  <a:lnTo>
                    <a:pt x="1115" y="1216227"/>
                  </a:lnTo>
                  <a:lnTo>
                    <a:pt x="0" y="1171643"/>
                  </a:lnTo>
                  <a:lnTo>
                    <a:pt x="0" y="1127047"/>
                  </a:lnTo>
                  <a:lnTo>
                    <a:pt x="1115" y="1082462"/>
                  </a:lnTo>
                  <a:lnTo>
                    <a:pt x="3346" y="1037911"/>
                  </a:lnTo>
                  <a:lnTo>
                    <a:pt x="6693" y="993418"/>
                  </a:lnTo>
                  <a:lnTo>
                    <a:pt x="11156" y="949003"/>
                  </a:lnTo>
                  <a:lnTo>
                    <a:pt x="16734" y="904691"/>
                  </a:lnTo>
                  <a:lnTo>
                    <a:pt x="23428" y="860504"/>
                  </a:lnTo>
                  <a:lnTo>
                    <a:pt x="31237" y="816465"/>
                  </a:lnTo>
                  <a:lnTo>
                    <a:pt x="40163" y="772596"/>
                  </a:lnTo>
                  <a:lnTo>
                    <a:pt x="50203" y="728921"/>
                  </a:lnTo>
                  <a:lnTo>
                    <a:pt x="61360" y="685461"/>
                  </a:lnTo>
                  <a:lnTo>
                    <a:pt x="73632" y="642240"/>
                  </a:lnTo>
                  <a:lnTo>
                    <a:pt x="87019" y="599280"/>
                  </a:lnTo>
                  <a:lnTo>
                    <a:pt x="101523" y="556604"/>
                  </a:lnTo>
                  <a:lnTo>
                    <a:pt x="117142" y="514235"/>
                  </a:lnTo>
                  <a:lnTo>
                    <a:pt x="133876" y="472196"/>
                  </a:lnTo>
                  <a:lnTo>
                    <a:pt x="151727" y="430509"/>
                  </a:lnTo>
                  <a:lnTo>
                    <a:pt x="170693" y="389196"/>
                  </a:lnTo>
                  <a:lnTo>
                    <a:pt x="190774" y="348282"/>
                  </a:lnTo>
                  <a:lnTo>
                    <a:pt x="211971" y="307788"/>
                  </a:lnTo>
                  <a:lnTo>
                    <a:pt x="234284" y="267737"/>
                  </a:lnTo>
                  <a:lnTo>
                    <a:pt x="257713" y="228152"/>
                  </a:lnTo>
                  <a:lnTo>
                    <a:pt x="282257" y="189056"/>
                  </a:lnTo>
                  <a:lnTo>
                    <a:pt x="307916" y="150471"/>
                  </a:lnTo>
                  <a:lnTo>
                    <a:pt x="334692" y="112420"/>
                  </a:lnTo>
                  <a:lnTo>
                    <a:pt x="362583" y="74926"/>
                  </a:lnTo>
                  <a:lnTo>
                    <a:pt x="391589" y="38011"/>
                  </a:lnTo>
                  <a:lnTo>
                    <a:pt x="421712" y="1699"/>
                  </a:lnTo>
                  <a:lnTo>
                    <a:pt x="423199" y="0"/>
                  </a:lnTo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9" y="0"/>
                  </a:moveTo>
                  <a:lnTo>
                    <a:pt x="174118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7" y="217225"/>
                  </a:lnTo>
                  <a:lnTo>
                    <a:pt x="391347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29" y="0"/>
                  </a:lnTo>
                  <a:close/>
                </a:path>
              </a:pathLst>
            </a:custGeom>
            <a:solidFill>
              <a:srgbClr val="4E7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8" y="0"/>
                  </a:lnTo>
                  <a:lnTo>
                    <a:pt x="217229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7" y="174114"/>
                  </a:lnTo>
                  <a:lnTo>
                    <a:pt x="391347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8" y="0"/>
                  </a:moveTo>
                  <a:lnTo>
                    <a:pt x="174117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7" y="391340"/>
                  </a:lnTo>
                  <a:lnTo>
                    <a:pt x="217228" y="391340"/>
                  </a:lnTo>
                  <a:lnTo>
                    <a:pt x="259504" y="381927"/>
                  </a:lnTo>
                  <a:lnTo>
                    <a:pt x="299273" y="363101"/>
                  </a:lnTo>
                  <a:lnTo>
                    <a:pt x="334865" y="334862"/>
                  </a:lnTo>
                  <a:lnTo>
                    <a:pt x="363104" y="299270"/>
                  </a:lnTo>
                  <a:lnTo>
                    <a:pt x="381930" y="259501"/>
                  </a:lnTo>
                  <a:lnTo>
                    <a:pt x="391343" y="217225"/>
                  </a:lnTo>
                  <a:lnTo>
                    <a:pt x="391343" y="174114"/>
                  </a:lnTo>
                  <a:lnTo>
                    <a:pt x="381930" y="131838"/>
                  </a:lnTo>
                  <a:lnTo>
                    <a:pt x="363104" y="92069"/>
                  </a:lnTo>
                  <a:lnTo>
                    <a:pt x="334865" y="56478"/>
                  </a:lnTo>
                  <a:lnTo>
                    <a:pt x="299273" y="28239"/>
                  </a:lnTo>
                  <a:lnTo>
                    <a:pt x="259504" y="9413"/>
                  </a:lnTo>
                  <a:lnTo>
                    <a:pt x="217228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7" y="0"/>
                  </a:lnTo>
                  <a:lnTo>
                    <a:pt x="217228" y="0"/>
                  </a:lnTo>
                  <a:lnTo>
                    <a:pt x="259504" y="9413"/>
                  </a:lnTo>
                  <a:lnTo>
                    <a:pt x="299273" y="28239"/>
                  </a:lnTo>
                  <a:lnTo>
                    <a:pt x="334865" y="56478"/>
                  </a:lnTo>
                  <a:lnTo>
                    <a:pt x="363104" y="92069"/>
                  </a:lnTo>
                  <a:lnTo>
                    <a:pt x="381930" y="131838"/>
                  </a:lnTo>
                  <a:lnTo>
                    <a:pt x="391343" y="174114"/>
                  </a:lnTo>
                  <a:lnTo>
                    <a:pt x="391343" y="217225"/>
                  </a:lnTo>
                  <a:lnTo>
                    <a:pt x="381930" y="259501"/>
                  </a:lnTo>
                  <a:lnTo>
                    <a:pt x="363104" y="299270"/>
                  </a:lnTo>
                  <a:lnTo>
                    <a:pt x="334865" y="334862"/>
                  </a:lnTo>
                  <a:lnTo>
                    <a:pt x="299273" y="363101"/>
                  </a:lnTo>
                  <a:lnTo>
                    <a:pt x="259504" y="381927"/>
                  </a:lnTo>
                  <a:lnTo>
                    <a:pt x="217228" y="391340"/>
                  </a:lnTo>
                  <a:lnTo>
                    <a:pt x="174117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30" y="0"/>
                  </a:moveTo>
                  <a:lnTo>
                    <a:pt x="174118" y="0"/>
                  </a:lnTo>
                  <a:lnTo>
                    <a:pt x="131842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6" y="217225"/>
                  </a:lnTo>
                  <a:lnTo>
                    <a:pt x="391346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30" y="0"/>
                  </a:lnTo>
                  <a:close/>
                </a:path>
              </a:pathLst>
            </a:custGeom>
            <a:solidFill>
              <a:srgbClr val="FF6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2" y="9413"/>
                  </a:lnTo>
                  <a:lnTo>
                    <a:pt x="174118" y="0"/>
                  </a:lnTo>
                  <a:lnTo>
                    <a:pt x="217230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6" y="174114"/>
                  </a:lnTo>
                  <a:lnTo>
                    <a:pt x="391346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500" y="25400"/>
              <a:ext cx="1714500" cy="20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4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264418" y="787400"/>
            <a:ext cx="378738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6400" spc="175" dirty="0"/>
              <a:t>N</a:t>
            </a:r>
            <a:r>
              <a:rPr lang="en-PK" sz="6400" spc="175" dirty="0"/>
              <a:t>'</a:t>
            </a:r>
            <a:r>
              <a:rPr sz="6400" spc="-75" dirty="0"/>
              <a:t> </a:t>
            </a:r>
            <a:r>
              <a:rPr lang="en-US" sz="6400" spc="-245" dirty="0"/>
              <a:t>R</a:t>
            </a:r>
            <a:r>
              <a:rPr sz="6400" spc="-245" dirty="0"/>
              <a:t>ules</a:t>
            </a:r>
            <a:endParaRPr sz="64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1143432" y="3111930"/>
            <a:ext cx="355600" cy="355600"/>
            <a:chOff x="1143432" y="3111930"/>
            <a:chExt cx="355600" cy="355600"/>
          </a:xfrm>
        </p:grpSpPr>
        <p:sp>
          <p:nvSpPr>
            <p:cNvPr id="17" name="object 17"/>
            <p:cNvSpPr/>
            <p:nvPr/>
          </p:nvSpPr>
          <p:spPr>
            <a:xfrm>
              <a:off x="1159195" y="312769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4" y="0"/>
                  </a:moveTo>
                  <a:lnTo>
                    <a:pt x="120721" y="5264"/>
                  </a:lnTo>
                  <a:lnTo>
                    <a:pt x="81868" y="21056"/>
                  </a:lnTo>
                  <a:lnTo>
                    <a:pt x="47377" y="47376"/>
                  </a:lnTo>
                  <a:lnTo>
                    <a:pt x="21056" y="81868"/>
                  </a:lnTo>
                  <a:lnTo>
                    <a:pt x="5264" y="120721"/>
                  </a:lnTo>
                  <a:lnTo>
                    <a:pt x="0" y="161754"/>
                  </a:lnTo>
                  <a:lnTo>
                    <a:pt x="5264" y="202787"/>
                  </a:lnTo>
                  <a:lnTo>
                    <a:pt x="21056" y="241640"/>
                  </a:lnTo>
                  <a:lnTo>
                    <a:pt x="47377" y="276132"/>
                  </a:lnTo>
                  <a:lnTo>
                    <a:pt x="81868" y="302452"/>
                  </a:lnTo>
                  <a:lnTo>
                    <a:pt x="120721" y="318245"/>
                  </a:lnTo>
                  <a:lnTo>
                    <a:pt x="161754" y="323509"/>
                  </a:lnTo>
                  <a:lnTo>
                    <a:pt x="202787" y="318245"/>
                  </a:lnTo>
                  <a:lnTo>
                    <a:pt x="241640" y="302452"/>
                  </a:lnTo>
                  <a:lnTo>
                    <a:pt x="276131" y="276132"/>
                  </a:lnTo>
                  <a:lnTo>
                    <a:pt x="302452" y="241640"/>
                  </a:lnTo>
                  <a:lnTo>
                    <a:pt x="318244" y="202787"/>
                  </a:lnTo>
                  <a:lnTo>
                    <a:pt x="323508" y="161754"/>
                  </a:lnTo>
                  <a:lnTo>
                    <a:pt x="318244" y="120721"/>
                  </a:lnTo>
                  <a:lnTo>
                    <a:pt x="302452" y="81868"/>
                  </a:lnTo>
                  <a:lnTo>
                    <a:pt x="276131" y="47376"/>
                  </a:lnTo>
                  <a:lnTo>
                    <a:pt x="241640" y="21056"/>
                  </a:lnTo>
                  <a:lnTo>
                    <a:pt x="202787" y="5264"/>
                  </a:lnTo>
                  <a:lnTo>
                    <a:pt x="161754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9197" y="312769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276131" y="47373"/>
                  </a:moveTo>
                  <a:lnTo>
                    <a:pt x="302449" y="81866"/>
                  </a:lnTo>
                  <a:lnTo>
                    <a:pt x="318240" y="120719"/>
                  </a:lnTo>
                  <a:lnTo>
                    <a:pt x="323504" y="161752"/>
                  </a:lnTo>
                  <a:lnTo>
                    <a:pt x="318240" y="202785"/>
                  </a:lnTo>
                  <a:lnTo>
                    <a:pt x="302449" y="241638"/>
                  </a:lnTo>
                  <a:lnTo>
                    <a:pt x="276131" y="276131"/>
                  </a:lnTo>
                  <a:lnTo>
                    <a:pt x="241638" y="302449"/>
                  </a:lnTo>
                  <a:lnTo>
                    <a:pt x="202785" y="318240"/>
                  </a:lnTo>
                  <a:lnTo>
                    <a:pt x="161752" y="323504"/>
                  </a:lnTo>
                  <a:lnTo>
                    <a:pt x="120719" y="318240"/>
                  </a:lnTo>
                  <a:lnTo>
                    <a:pt x="81866" y="302449"/>
                  </a:lnTo>
                  <a:lnTo>
                    <a:pt x="47373" y="276131"/>
                  </a:lnTo>
                  <a:lnTo>
                    <a:pt x="21054" y="241638"/>
                  </a:lnTo>
                  <a:lnTo>
                    <a:pt x="5263" y="202785"/>
                  </a:lnTo>
                  <a:lnTo>
                    <a:pt x="0" y="161752"/>
                  </a:lnTo>
                  <a:lnTo>
                    <a:pt x="5263" y="120719"/>
                  </a:lnTo>
                  <a:lnTo>
                    <a:pt x="21054" y="81866"/>
                  </a:lnTo>
                  <a:lnTo>
                    <a:pt x="47373" y="47373"/>
                  </a:lnTo>
                  <a:lnTo>
                    <a:pt x="81866" y="21054"/>
                  </a:lnTo>
                  <a:lnTo>
                    <a:pt x="120719" y="5263"/>
                  </a:lnTo>
                  <a:lnTo>
                    <a:pt x="161752" y="0"/>
                  </a:lnTo>
                  <a:lnTo>
                    <a:pt x="202785" y="5263"/>
                  </a:lnTo>
                  <a:lnTo>
                    <a:pt x="241638" y="21054"/>
                  </a:lnTo>
                  <a:lnTo>
                    <a:pt x="276131" y="47373"/>
                  </a:lnTo>
                </a:path>
              </a:pathLst>
            </a:custGeom>
            <a:ln w="31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25600" y="2971800"/>
            <a:ext cx="261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963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6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(D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43432" y="4051729"/>
            <a:ext cx="355600" cy="355600"/>
            <a:chOff x="1143432" y="4051729"/>
            <a:chExt cx="355600" cy="355600"/>
          </a:xfrm>
        </p:grpSpPr>
        <p:sp>
          <p:nvSpPr>
            <p:cNvPr id="21" name="object 21"/>
            <p:cNvSpPr/>
            <p:nvPr/>
          </p:nvSpPr>
          <p:spPr>
            <a:xfrm>
              <a:off x="1159195" y="406749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4" y="0"/>
                  </a:moveTo>
                  <a:lnTo>
                    <a:pt x="120721" y="5264"/>
                  </a:lnTo>
                  <a:lnTo>
                    <a:pt x="81868" y="21056"/>
                  </a:lnTo>
                  <a:lnTo>
                    <a:pt x="47377" y="47376"/>
                  </a:lnTo>
                  <a:lnTo>
                    <a:pt x="21056" y="81868"/>
                  </a:lnTo>
                  <a:lnTo>
                    <a:pt x="5264" y="120721"/>
                  </a:lnTo>
                  <a:lnTo>
                    <a:pt x="0" y="161754"/>
                  </a:lnTo>
                  <a:lnTo>
                    <a:pt x="5264" y="202787"/>
                  </a:lnTo>
                  <a:lnTo>
                    <a:pt x="21056" y="241640"/>
                  </a:lnTo>
                  <a:lnTo>
                    <a:pt x="47377" y="276132"/>
                  </a:lnTo>
                  <a:lnTo>
                    <a:pt x="81868" y="302452"/>
                  </a:lnTo>
                  <a:lnTo>
                    <a:pt x="120721" y="318245"/>
                  </a:lnTo>
                  <a:lnTo>
                    <a:pt x="161754" y="323509"/>
                  </a:lnTo>
                  <a:lnTo>
                    <a:pt x="202787" y="318245"/>
                  </a:lnTo>
                  <a:lnTo>
                    <a:pt x="241640" y="302452"/>
                  </a:lnTo>
                  <a:lnTo>
                    <a:pt x="276131" y="276132"/>
                  </a:lnTo>
                  <a:lnTo>
                    <a:pt x="302452" y="241640"/>
                  </a:lnTo>
                  <a:lnTo>
                    <a:pt x="318244" y="202787"/>
                  </a:lnTo>
                  <a:lnTo>
                    <a:pt x="323508" y="161754"/>
                  </a:lnTo>
                  <a:lnTo>
                    <a:pt x="318244" y="120721"/>
                  </a:lnTo>
                  <a:lnTo>
                    <a:pt x="302452" y="81868"/>
                  </a:lnTo>
                  <a:lnTo>
                    <a:pt x="276131" y="47376"/>
                  </a:lnTo>
                  <a:lnTo>
                    <a:pt x="241640" y="21056"/>
                  </a:lnTo>
                  <a:lnTo>
                    <a:pt x="202787" y="5264"/>
                  </a:lnTo>
                  <a:lnTo>
                    <a:pt x="161754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9197" y="406749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276131" y="47373"/>
                  </a:moveTo>
                  <a:lnTo>
                    <a:pt x="302449" y="81866"/>
                  </a:lnTo>
                  <a:lnTo>
                    <a:pt x="318240" y="120719"/>
                  </a:lnTo>
                  <a:lnTo>
                    <a:pt x="323504" y="161752"/>
                  </a:lnTo>
                  <a:lnTo>
                    <a:pt x="318240" y="202785"/>
                  </a:lnTo>
                  <a:lnTo>
                    <a:pt x="302449" y="241638"/>
                  </a:lnTo>
                  <a:lnTo>
                    <a:pt x="276131" y="276131"/>
                  </a:lnTo>
                  <a:lnTo>
                    <a:pt x="241638" y="302449"/>
                  </a:lnTo>
                  <a:lnTo>
                    <a:pt x="202785" y="318240"/>
                  </a:lnTo>
                  <a:lnTo>
                    <a:pt x="161752" y="323504"/>
                  </a:lnTo>
                  <a:lnTo>
                    <a:pt x="120719" y="318240"/>
                  </a:lnTo>
                  <a:lnTo>
                    <a:pt x="81866" y="302449"/>
                  </a:lnTo>
                  <a:lnTo>
                    <a:pt x="47373" y="276131"/>
                  </a:lnTo>
                  <a:lnTo>
                    <a:pt x="21054" y="241638"/>
                  </a:lnTo>
                  <a:lnTo>
                    <a:pt x="5263" y="202785"/>
                  </a:lnTo>
                  <a:lnTo>
                    <a:pt x="0" y="161752"/>
                  </a:lnTo>
                  <a:lnTo>
                    <a:pt x="5263" y="120719"/>
                  </a:lnTo>
                  <a:lnTo>
                    <a:pt x="21054" y="81866"/>
                  </a:lnTo>
                  <a:lnTo>
                    <a:pt x="47373" y="47373"/>
                  </a:lnTo>
                  <a:lnTo>
                    <a:pt x="81866" y="21054"/>
                  </a:lnTo>
                  <a:lnTo>
                    <a:pt x="120719" y="5263"/>
                  </a:lnTo>
                  <a:lnTo>
                    <a:pt x="161752" y="0"/>
                  </a:lnTo>
                  <a:lnTo>
                    <a:pt x="202785" y="5263"/>
                  </a:lnTo>
                  <a:lnTo>
                    <a:pt x="241638" y="21054"/>
                  </a:lnTo>
                  <a:lnTo>
                    <a:pt x="276131" y="47373"/>
                  </a:lnTo>
                </a:path>
              </a:pathLst>
            </a:custGeom>
            <a:ln w="31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01234" y="3911600"/>
            <a:ext cx="2265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6300" algn="l"/>
              </a:tabLst>
            </a:pPr>
            <a:r>
              <a:rPr sz="3600" i="1" dirty="0">
                <a:solidFill>
                  <a:srgbClr val="FFFFFF"/>
                </a:solidFill>
                <a:latin typeface="Times New Roman"/>
                <a:cs typeface="Times New Roman"/>
              </a:rPr>
              <a:t>or	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600" spc="-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43432" y="4991529"/>
            <a:ext cx="355600" cy="355600"/>
            <a:chOff x="1143432" y="4991529"/>
            <a:chExt cx="355600" cy="355600"/>
          </a:xfrm>
        </p:grpSpPr>
        <p:sp>
          <p:nvSpPr>
            <p:cNvPr id="25" name="object 25"/>
            <p:cNvSpPr/>
            <p:nvPr/>
          </p:nvSpPr>
          <p:spPr>
            <a:xfrm>
              <a:off x="1159195" y="5007294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4" y="0"/>
                  </a:moveTo>
                  <a:lnTo>
                    <a:pt x="120721" y="5264"/>
                  </a:lnTo>
                  <a:lnTo>
                    <a:pt x="81868" y="21056"/>
                  </a:lnTo>
                  <a:lnTo>
                    <a:pt x="47377" y="47376"/>
                  </a:lnTo>
                  <a:lnTo>
                    <a:pt x="21056" y="81868"/>
                  </a:lnTo>
                  <a:lnTo>
                    <a:pt x="5264" y="120721"/>
                  </a:lnTo>
                  <a:lnTo>
                    <a:pt x="0" y="161754"/>
                  </a:lnTo>
                  <a:lnTo>
                    <a:pt x="5264" y="202787"/>
                  </a:lnTo>
                  <a:lnTo>
                    <a:pt x="21056" y="241640"/>
                  </a:lnTo>
                  <a:lnTo>
                    <a:pt x="47377" y="276132"/>
                  </a:lnTo>
                  <a:lnTo>
                    <a:pt x="81868" y="302452"/>
                  </a:lnTo>
                  <a:lnTo>
                    <a:pt x="120721" y="318245"/>
                  </a:lnTo>
                  <a:lnTo>
                    <a:pt x="161754" y="323509"/>
                  </a:lnTo>
                  <a:lnTo>
                    <a:pt x="202787" y="318245"/>
                  </a:lnTo>
                  <a:lnTo>
                    <a:pt x="241640" y="302452"/>
                  </a:lnTo>
                  <a:lnTo>
                    <a:pt x="276131" y="276132"/>
                  </a:lnTo>
                  <a:lnTo>
                    <a:pt x="302452" y="241640"/>
                  </a:lnTo>
                  <a:lnTo>
                    <a:pt x="318244" y="202787"/>
                  </a:lnTo>
                  <a:lnTo>
                    <a:pt x="323508" y="161754"/>
                  </a:lnTo>
                  <a:lnTo>
                    <a:pt x="318244" y="120721"/>
                  </a:lnTo>
                  <a:lnTo>
                    <a:pt x="302452" y="81868"/>
                  </a:lnTo>
                  <a:lnTo>
                    <a:pt x="276131" y="47376"/>
                  </a:lnTo>
                  <a:lnTo>
                    <a:pt x="241640" y="21056"/>
                  </a:lnTo>
                  <a:lnTo>
                    <a:pt x="202787" y="5264"/>
                  </a:lnTo>
                  <a:lnTo>
                    <a:pt x="161754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9197" y="500729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276131" y="47373"/>
                  </a:moveTo>
                  <a:lnTo>
                    <a:pt x="302449" y="81866"/>
                  </a:lnTo>
                  <a:lnTo>
                    <a:pt x="318240" y="120719"/>
                  </a:lnTo>
                  <a:lnTo>
                    <a:pt x="323504" y="161752"/>
                  </a:lnTo>
                  <a:lnTo>
                    <a:pt x="318240" y="202785"/>
                  </a:lnTo>
                  <a:lnTo>
                    <a:pt x="302449" y="241638"/>
                  </a:lnTo>
                  <a:lnTo>
                    <a:pt x="276131" y="276131"/>
                  </a:lnTo>
                  <a:lnTo>
                    <a:pt x="241638" y="302449"/>
                  </a:lnTo>
                  <a:lnTo>
                    <a:pt x="202785" y="318240"/>
                  </a:lnTo>
                  <a:lnTo>
                    <a:pt x="161752" y="323504"/>
                  </a:lnTo>
                  <a:lnTo>
                    <a:pt x="120719" y="318240"/>
                  </a:lnTo>
                  <a:lnTo>
                    <a:pt x="81866" y="302449"/>
                  </a:lnTo>
                  <a:lnTo>
                    <a:pt x="47373" y="276131"/>
                  </a:lnTo>
                  <a:lnTo>
                    <a:pt x="21054" y="241638"/>
                  </a:lnTo>
                  <a:lnTo>
                    <a:pt x="5263" y="202785"/>
                  </a:lnTo>
                  <a:lnTo>
                    <a:pt x="0" y="161752"/>
                  </a:lnTo>
                  <a:lnTo>
                    <a:pt x="5263" y="120719"/>
                  </a:lnTo>
                  <a:lnTo>
                    <a:pt x="21054" y="81866"/>
                  </a:lnTo>
                  <a:lnTo>
                    <a:pt x="47373" y="47373"/>
                  </a:lnTo>
                  <a:lnTo>
                    <a:pt x="81866" y="21054"/>
                  </a:lnTo>
                  <a:lnTo>
                    <a:pt x="120719" y="5263"/>
                  </a:lnTo>
                  <a:lnTo>
                    <a:pt x="161752" y="0"/>
                  </a:lnTo>
                  <a:lnTo>
                    <a:pt x="202785" y="5263"/>
                  </a:lnTo>
                  <a:lnTo>
                    <a:pt x="241638" y="21054"/>
                  </a:lnTo>
                  <a:lnTo>
                    <a:pt x="276131" y="47373"/>
                  </a:lnTo>
                </a:path>
              </a:pathLst>
            </a:custGeom>
            <a:ln w="31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25600" y="3911600"/>
            <a:ext cx="2992120" cy="151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(AP)</a:t>
            </a:r>
            <a:r>
              <a:rPr sz="3600" spc="-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3600" spc="-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11E324E0-5B25-449C-800F-D8DF0C83A482}"/>
              </a:ext>
            </a:extLst>
          </p:cNvPr>
          <p:cNvSpPr txBox="1"/>
          <p:nvPr/>
        </p:nvSpPr>
        <p:spPr>
          <a:xfrm>
            <a:off x="36445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204450" cy="3009900"/>
            <a:chOff x="0" y="0"/>
            <a:chExt cx="10204450" cy="3009900"/>
          </a:xfrm>
        </p:grpSpPr>
        <p:sp>
          <p:nvSpPr>
            <p:cNvPr id="4" name="object 4"/>
            <p:cNvSpPr/>
            <p:nvPr/>
          </p:nvSpPr>
          <p:spPr>
            <a:xfrm>
              <a:off x="0" y="533400"/>
              <a:ext cx="8763000" cy="1612900"/>
            </a:xfrm>
            <a:custGeom>
              <a:avLst/>
              <a:gdLst/>
              <a:ahLst/>
              <a:cxnLst/>
              <a:rect l="l" t="t" r="r" b="b"/>
              <a:pathLst>
                <a:path w="8763000" h="1612900">
                  <a:moveTo>
                    <a:pt x="0" y="1612900"/>
                  </a:moveTo>
                  <a:lnTo>
                    <a:pt x="0" y="0"/>
                  </a:lnTo>
                  <a:lnTo>
                    <a:pt x="8763000" y="0"/>
                  </a:lnTo>
                  <a:lnTo>
                    <a:pt x="8763000" y="1612900"/>
                  </a:lnTo>
                  <a:lnTo>
                    <a:pt x="0" y="1612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0"/>
                  </a:moveTo>
                  <a:lnTo>
                    <a:pt x="423203" y="0"/>
                  </a:lnTo>
                  <a:lnTo>
                    <a:pt x="421712" y="1703"/>
                  </a:lnTo>
                  <a:lnTo>
                    <a:pt x="391589" y="38015"/>
                  </a:lnTo>
                  <a:lnTo>
                    <a:pt x="362583" y="74929"/>
                  </a:lnTo>
                  <a:lnTo>
                    <a:pt x="334692" y="112423"/>
                  </a:lnTo>
                  <a:lnTo>
                    <a:pt x="307916" y="150473"/>
                  </a:lnTo>
                  <a:lnTo>
                    <a:pt x="282257" y="189058"/>
                  </a:lnTo>
                  <a:lnTo>
                    <a:pt x="257713" y="228154"/>
                  </a:lnTo>
                  <a:lnTo>
                    <a:pt x="234284" y="267738"/>
                  </a:lnTo>
                  <a:lnTo>
                    <a:pt x="211971" y="307789"/>
                  </a:lnTo>
                  <a:lnTo>
                    <a:pt x="190774" y="348283"/>
                  </a:lnTo>
                  <a:lnTo>
                    <a:pt x="170693" y="389197"/>
                  </a:lnTo>
                  <a:lnTo>
                    <a:pt x="151727" y="430509"/>
                  </a:lnTo>
                  <a:lnTo>
                    <a:pt x="133876" y="472196"/>
                  </a:lnTo>
                  <a:lnTo>
                    <a:pt x="117142" y="514235"/>
                  </a:lnTo>
                  <a:lnTo>
                    <a:pt x="101523" y="556604"/>
                  </a:lnTo>
                  <a:lnTo>
                    <a:pt x="87019" y="599279"/>
                  </a:lnTo>
                  <a:lnTo>
                    <a:pt x="73632" y="642239"/>
                  </a:lnTo>
                  <a:lnTo>
                    <a:pt x="61360" y="685460"/>
                  </a:lnTo>
                  <a:lnTo>
                    <a:pt x="50203" y="728919"/>
                  </a:lnTo>
                  <a:lnTo>
                    <a:pt x="40163" y="772595"/>
                  </a:lnTo>
                  <a:lnTo>
                    <a:pt x="31237" y="816464"/>
                  </a:lnTo>
                  <a:lnTo>
                    <a:pt x="23428" y="860503"/>
                  </a:lnTo>
                  <a:lnTo>
                    <a:pt x="16734" y="904690"/>
                  </a:lnTo>
                  <a:lnTo>
                    <a:pt x="11156" y="949002"/>
                  </a:lnTo>
                  <a:lnTo>
                    <a:pt x="6693" y="993416"/>
                  </a:lnTo>
                  <a:lnTo>
                    <a:pt x="3346" y="1037910"/>
                  </a:lnTo>
                  <a:lnTo>
                    <a:pt x="1115" y="1082460"/>
                  </a:lnTo>
                  <a:lnTo>
                    <a:pt x="0" y="1127045"/>
                  </a:lnTo>
                  <a:lnTo>
                    <a:pt x="0" y="1171641"/>
                  </a:lnTo>
                  <a:lnTo>
                    <a:pt x="1115" y="1216226"/>
                  </a:lnTo>
                  <a:lnTo>
                    <a:pt x="3346" y="1260776"/>
                  </a:lnTo>
                  <a:lnTo>
                    <a:pt x="6693" y="1305270"/>
                  </a:lnTo>
                  <a:lnTo>
                    <a:pt x="11156" y="1349684"/>
                  </a:lnTo>
                  <a:lnTo>
                    <a:pt x="16734" y="1393996"/>
                  </a:lnTo>
                  <a:lnTo>
                    <a:pt x="23428" y="1438183"/>
                  </a:lnTo>
                  <a:lnTo>
                    <a:pt x="31237" y="1482223"/>
                  </a:lnTo>
                  <a:lnTo>
                    <a:pt x="40163" y="1526091"/>
                  </a:lnTo>
                  <a:lnTo>
                    <a:pt x="50203" y="1569767"/>
                  </a:lnTo>
                  <a:lnTo>
                    <a:pt x="61360" y="1613227"/>
                  </a:lnTo>
                  <a:lnTo>
                    <a:pt x="73632" y="1656448"/>
                  </a:lnTo>
                  <a:lnTo>
                    <a:pt x="87019" y="1699407"/>
                  </a:lnTo>
                  <a:lnTo>
                    <a:pt x="101523" y="1742083"/>
                  </a:lnTo>
                  <a:lnTo>
                    <a:pt x="117142" y="1784451"/>
                  </a:lnTo>
                  <a:lnTo>
                    <a:pt x="133876" y="1826491"/>
                  </a:lnTo>
                  <a:lnTo>
                    <a:pt x="151727" y="1868178"/>
                  </a:lnTo>
                  <a:lnTo>
                    <a:pt x="170693" y="1909489"/>
                  </a:lnTo>
                  <a:lnTo>
                    <a:pt x="190774" y="1950404"/>
                  </a:lnTo>
                  <a:lnTo>
                    <a:pt x="211971" y="1990897"/>
                  </a:lnTo>
                  <a:lnTo>
                    <a:pt x="234284" y="2030948"/>
                  </a:lnTo>
                  <a:lnTo>
                    <a:pt x="257713" y="2070532"/>
                  </a:lnTo>
                  <a:lnTo>
                    <a:pt x="282257" y="2109628"/>
                  </a:lnTo>
                  <a:lnTo>
                    <a:pt x="307916" y="2148213"/>
                  </a:lnTo>
                  <a:lnTo>
                    <a:pt x="334692" y="2186263"/>
                  </a:lnTo>
                  <a:lnTo>
                    <a:pt x="362583" y="2223757"/>
                  </a:lnTo>
                  <a:lnTo>
                    <a:pt x="391589" y="2260671"/>
                  </a:lnTo>
                  <a:lnTo>
                    <a:pt x="421712" y="2296983"/>
                  </a:lnTo>
                  <a:lnTo>
                    <a:pt x="452950" y="2332670"/>
                  </a:lnTo>
                  <a:lnTo>
                    <a:pt x="485303" y="2367709"/>
                  </a:lnTo>
                  <a:lnTo>
                    <a:pt x="518773" y="2402078"/>
                  </a:lnTo>
                  <a:lnTo>
                    <a:pt x="553141" y="2435547"/>
                  </a:lnTo>
                  <a:lnTo>
                    <a:pt x="588180" y="2467902"/>
                  </a:lnTo>
                  <a:lnTo>
                    <a:pt x="623867" y="2499140"/>
                  </a:lnTo>
                  <a:lnTo>
                    <a:pt x="660179" y="2529263"/>
                  </a:lnTo>
                  <a:lnTo>
                    <a:pt x="697093" y="2558270"/>
                  </a:lnTo>
                  <a:lnTo>
                    <a:pt x="734587" y="2586162"/>
                  </a:lnTo>
                  <a:lnTo>
                    <a:pt x="772637" y="2612938"/>
                  </a:lnTo>
                  <a:lnTo>
                    <a:pt x="811222" y="2638598"/>
                  </a:lnTo>
                  <a:lnTo>
                    <a:pt x="850318" y="2663142"/>
                  </a:lnTo>
                  <a:lnTo>
                    <a:pt x="889902" y="2686571"/>
                  </a:lnTo>
                  <a:lnTo>
                    <a:pt x="929953" y="2708884"/>
                  </a:lnTo>
                  <a:lnTo>
                    <a:pt x="970447" y="2730082"/>
                  </a:lnTo>
                  <a:lnTo>
                    <a:pt x="1011361" y="2750164"/>
                  </a:lnTo>
                  <a:lnTo>
                    <a:pt x="1052673" y="2769130"/>
                  </a:lnTo>
                  <a:lnTo>
                    <a:pt x="1094360" y="2786981"/>
                  </a:lnTo>
                  <a:lnTo>
                    <a:pt x="1136399" y="2803716"/>
                  </a:lnTo>
                  <a:lnTo>
                    <a:pt x="1178768" y="2819335"/>
                  </a:lnTo>
                  <a:lnTo>
                    <a:pt x="1221443" y="2833838"/>
                  </a:lnTo>
                  <a:lnTo>
                    <a:pt x="1264403" y="2847226"/>
                  </a:lnTo>
                  <a:lnTo>
                    <a:pt x="1307624" y="2859499"/>
                  </a:lnTo>
                  <a:lnTo>
                    <a:pt x="1351084" y="2870655"/>
                  </a:lnTo>
                  <a:lnTo>
                    <a:pt x="1394759" y="2880696"/>
                  </a:lnTo>
                  <a:lnTo>
                    <a:pt x="1438628" y="2889622"/>
                  </a:lnTo>
                  <a:lnTo>
                    <a:pt x="1482667" y="2897431"/>
                  </a:lnTo>
                  <a:lnTo>
                    <a:pt x="1526855" y="2904125"/>
                  </a:lnTo>
                  <a:lnTo>
                    <a:pt x="1571167" y="2909703"/>
                  </a:lnTo>
                  <a:lnTo>
                    <a:pt x="1615581" y="2914166"/>
                  </a:lnTo>
                  <a:lnTo>
                    <a:pt x="1660075" y="2917513"/>
                  </a:lnTo>
                  <a:lnTo>
                    <a:pt x="1704626" y="2919744"/>
                  </a:lnTo>
                  <a:lnTo>
                    <a:pt x="1749210" y="2920860"/>
                  </a:lnTo>
                  <a:lnTo>
                    <a:pt x="1793807" y="2920860"/>
                  </a:lnTo>
                  <a:lnTo>
                    <a:pt x="1838391" y="2919744"/>
                  </a:lnTo>
                  <a:lnTo>
                    <a:pt x="1882942" y="2917513"/>
                  </a:lnTo>
                  <a:lnTo>
                    <a:pt x="1927436" y="2914166"/>
                  </a:lnTo>
                  <a:lnTo>
                    <a:pt x="1971851" y="2909703"/>
                  </a:lnTo>
                  <a:lnTo>
                    <a:pt x="1981063" y="2908544"/>
                  </a:lnTo>
                  <a:lnTo>
                    <a:pt x="1981063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8936" y="0"/>
              <a:ext cx="1981200" cy="2921000"/>
            </a:xfrm>
            <a:custGeom>
              <a:avLst/>
              <a:gdLst/>
              <a:ahLst/>
              <a:cxnLst/>
              <a:rect l="l" t="t" r="r" b="b"/>
              <a:pathLst>
                <a:path w="1981200" h="2921000">
                  <a:moveTo>
                    <a:pt x="1981063" y="2908544"/>
                  </a:moveTo>
                  <a:lnTo>
                    <a:pt x="1927436" y="2914166"/>
                  </a:lnTo>
                  <a:lnTo>
                    <a:pt x="1882942" y="2917513"/>
                  </a:lnTo>
                  <a:lnTo>
                    <a:pt x="1838391" y="2919744"/>
                  </a:lnTo>
                  <a:lnTo>
                    <a:pt x="1793807" y="2920860"/>
                  </a:lnTo>
                  <a:lnTo>
                    <a:pt x="1749210" y="2920860"/>
                  </a:lnTo>
                  <a:lnTo>
                    <a:pt x="1704626" y="2919744"/>
                  </a:lnTo>
                  <a:lnTo>
                    <a:pt x="1660075" y="2917513"/>
                  </a:lnTo>
                  <a:lnTo>
                    <a:pt x="1615581" y="2914166"/>
                  </a:lnTo>
                  <a:lnTo>
                    <a:pt x="1571167" y="2909703"/>
                  </a:lnTo>
                  <a:lnTo>
                    <a:pt x="1526855" y="2904125"/>
                  </a:lnTo>
                  <a:lnTo>
                    <a:pt x="1482667" y="2897431"/>
                  </a:lnTo>
                  <a:lnTo>
                    <a:pt x="1438628" y="2889622"/>
                  </a:lnTo>
                  <a:lnTo>
                    <a:pt x="1394759" y="2880696"/>
                  </a:lnTo>
                  <a:lnTo>
                    <a:pt x="1351084" y="2870655"/>
                  </a:lnTo>
                  <a:lnTo>
                    <a:pt x="1307624" y="2859499"/>
                  </a:lnTo>
                  <a:lnTo>
                    <a:pt x="1264403" y="2847226"/>
                  </a:lnTo>
                  <a:lnTo>
                    <a:pt x="1221443" y="2833838"/>
                  </a:lnTo>
                  <a:lnTo>
                    <a:pt x="1178768" y="2819335"/>
                  </a:lnTo>
                  <a:lnTo>
                    <a:pt x="1136399" y="2803716"/>
                  </a:lnTo>
                  <a:lnTo>
                    <a:pt x="1094360" y="2786981"/>
                  </a:lnTo>
                  <a:lnTo>
                    <a:pt x="1052673" y="2769130"/>
                  </a:lnTo>
                  <a:lnTo>
                    <a:pt x="1011361" y="2750164"/>
                  </a:lnTo>
                  <a:lnTo>
                    <a:pt x="970447" y="2730082"/>
                  </a:lnTo>
                  <a:lnTo>
                    <a:pt x="929953" y="2708884"/>
                  </a:lnTo>
                  <a:lnTo>
                    <a:pt x="889902" y="2686571"/>
                  </a:lnTo>
                  <a:lnTo>
                    <a:pt x="850318" y="2663142"/>
                  </a:lnTo>
                  <a:lnTo>
                    <a:pt x="811222" y="2638598"/>
                  </a:lnTo>
                  <a:lnTo>
                    <a:pt x="772637" y="2612938"/>
                  </a:lnTo>
                  <a:lnTo>
                    <a:pt x="734587" y="2586162"/>
                  </a:lnTo>
                  <a:lnTo>
                    <a:pt x="697093" y="2558270"/>
                  </a:lnTo>
                  <a:lnTo>
                    <a:pt x="660179" y="2529263"/>
                  </a:lnTo>
                  <a:lnTo>
                    <a:pt x="623867" y="2499140"/>
                  </a:lnTo>
                  <a:lnTo>
                    <a:pt x="588180" y="2467902"/>
                  </a:lnTo>
                  <a:lnTo>
                    <a:pt x="553141" y="2435547"/>
                  </a:lnTo>
                  <a:lnTo>
                    <a:pt x="518773" y="2402078"/>
                  </a:lnTo>
                  <a:lnTo>
                    <a:pt x="485303" y="2367709"/>
                  </a:lnTo>
                  <a:lnTo>
                    <a:pt x="452950" y="2332670"/>
                  </a:lnTo>
                  <a:lnTo>
                    <a:pt x="421712" y="2296983"/>
                  </a:lnTo>
                  <a:lnTo>
                    <a:pt x="391589" y="2260671"/>
                  </a:lnTo>
                  <a:lnTo>
                    <a:pt x="362583" y="2223757"/>
                  </a:lnTo>
                  <a:lnTo>
                    <a:pt x="334692" y="2186264"/>
                  </a:lnTo>
                  <a:lnTo>
                    <a:pt x="307916" y="2148213"/>
                  </a:lnTo>
                  <a:lnTo>
                    <a:pt x="282257" y="2109629"/>
                  </a:lnTo>
                  <a:lnTo>
                    <a:pt x="257713" y="2070533"/>
                  </a:lnTo>
                  <a:lnTo>
                    <a:pt x="234284" y="2030948"/>
                  </a:lnTo>
                  <a:lnTo>
                    <a:pt x="211971" y="1990898"/>
                  </a:lnTo>
                  <a:lnTo>
                    <a:pt x="190774" y="1950404"/>
                  </a:lnTo>
                  <a:lnTo>
                    <a:pt x="170693" y="1909490"/>
                  </a:lnTo>
                  <a:lnTo>
                    <a:pt x="151727" y="1868178"/>
                  </a:lnTo>
                  <a:lnTo>
                    <a:pt x="133876" y="1826491"/>
                  </a:lnTo>
                  <a:lnTo>
                    <a:pt x="117142" y="1784452"/>
                  </a:lnTo>
                  <a:lnTo>
                    <a:pt x="101523" y="1742084"/>
                  </a:lnTo>
                  <a:lnTo>
                    <a:pt x="87019" y="1699408"/>
                  </a:lnTo>
                  <a:lnTo>
                    <a:pt x="73632" y="1656449"/>
                  </a:lnTo>
                  <a:lnTo>
                    <a:pt x="61360" y="1613228"/>
                  </a:lnTo>
                  <a:lnTo>
                    <a:pt x="50203" y="1569768"/>
                  </a:lnTo>
                  <a:lnTo>
                    <a:pt x="40163" y="1526093"/>
                  </a:lnTo>
                  <a:lnTo>
                    <a:pt x="31237" y="1482224"/>
                  </a:lnTo>
                  <a:lnTo>
                    <a:pt x="23428" y="1438185"/>
                  </a:lnTo>
                  <a:lnTo>
                    <a:pt x="16734" y="1393998"/>
                  </a:lnTo>
                  <a:lnTo>
                    <a:pt x="11156" y="1349686"/>
                  </a:lnTo>
                  <a:lnTo>
                    <a:pt x="6693" y="1305272"/>
                  </a:lnTo>
                  <a:lnTo>
                    <a:pt x="3346" y="1260778"/>
                  </a:lnTo>
                  <a:lnTo>
                    <a:pt x="1115" y="1216227"/>
                  </a:lnTo>
                  <a:lnTo>
                    <a:pt x="0" y="1171643"/>
                  </a:lnTo>
                  <a:lnTo>
                    <a:pt x="0" y="1127047"/>
                  </a:lnTo>
                  <a:lnTo>
                    <a:pt x="1115" y="1082462"/>
                  </a:lnTo>
                  <a:lnTo>
                    <a:pt x="3346" y="1037911"/>
                  </a:lnTo>
                  <a:lnTo>
                    <a:pt x="6693" y="993418"/>
                  </a:lnTo>
                  <a:lnTo>
                    <a:pt x="11156" y="949003"/>
                  </a:lnTo>
                  <a:lnTo>
                    <a:pt x="16734" y="904691"/>
                  </a:lnTo>
                  <a:lnTo>
                    <a:pt x="23428" y="860504"/>
                  </a:lnTo>
                  <a:lnTo>
                    <a:pt x="31237" y="816465"/>
                  </a:lnTo>
                  <a:lnTo>
                    <a:pt x="40163" y="772596"/>
                  </a:lnTo>
                  <a:lnTo>
                    <a:pt x="50203" y="728921"/>
                  </a:lnTo>
                  <a:lnTo>
                    <a:pt x="61360" y="685461"/>
                  </a:lnTo>
                  <a:lnTo>
                    <a:pt x="73632" y="642240"/>
                  </a:lnTo>
                  <a:lnTo>
                    <a:pt x="87019" y="599280"/>
                  </a:lnTo>
                  <a:lnTo>
                    <a:pt x="101523" y="556604"/>
                  </a:lnTo>
                  <a:lnTo>
                    <a:pt x="117142" y="514235"/>
                  </a:lnTo>
                  <a:lnTo>
                    <a:pt x="133876" y="472196"/>
                  </a:lnTo>
                  <a:lnTo>
                    <a:pt x="151727" y="430509"/>
                  </a:lnTo>
                  <a:lnTo>
                    <a:pt x="170693" y="389196"/>
                  </a:lnTo>
                  <a:lnTo>
                    <a:pt x="190774" y="348282"/>
                  </a:lnTo>
                  <a:lnTo>
                    <a:pt x="211971" y="307788"/>
                  </a:lnTo>
                  <a:lnTo>
                    <a:pt x="234284" y="267737"/>
                  </a:lnTo>
                  <a:lnTo>
                    <a:pt x="257713" y="228152"/>
                  </a:lnTo>
                  <a:lnTo>
                    <a:pt x="282257" y="189056"/>
                  </a:lnTo>
                  <a:lnTo>
                    <a:pt x="307916" y="150471"/>
                  </a:lnTo>
                  <a:lnTo>
                    <a:pt x="334692" y="112420"/>
                  </a:lnTo>
                  <a:lnTo>
                    <a:pt x="362583" y="74926"/>
                  </a:lnTo>
                  <a:lnTo>
                    <a:pt x="391589" y="38011"/>
                  </a:lnTo>
                  <a:lnTo>
                    <a:pt x="421712" y="1699"/>
                  </a:lnTo>
                  <a:lnTo>
                    <a:pt x="423199" y="0"/>
                  </a:lnTo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9" y="0"/>
                  </a:moveTo>
                  <a:lnTo>
                    <a:pt x="174118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7" y="217225"/>
                  </a:lnTo>
                  <a:lnTo>
                    <a:pt x="391347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29" y="0"/>
                  </a:lnTo>
                  <a:close/>
                </a:path>
              </a:pathLst>
            </a:custGeom>
            <a:solidFill>
              <a:srgbClr val="4E7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8" y="0"/>
                  </a:lnTo>
                  <a:lnTo>
                    <a:pt x="217229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7" y="174114"/>
                  </a:lnTo>
                  <a:lnTo>
                    <a:pt x="391347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217228" y="0"/>
                  </a:moveTo>
                  <a:lnTo>
                    <a:pt x="174117" y="0"/>
                  </a:lnTo>
                  <a:lnTo>
                    <a:pt x="131841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7" y="391340"/>
                  </a:lnTo>
                  <a:lnTo>
                    <a:pt x="217228" y="391340"/>
                  </a:lnTo>
                  <a:lnTo>
                    <a:pt x="259504" y="381927"/>
                  </a:lnTo>
                  <a:lnTo>
                    <a:pt x="299273" y="363101"/>
                  </a:lnTo>
                  <a:lnTo>
                    <a:pt x="334865" y="334862"/>
                  </a:lnTo>
                  <a:lnTo>
                    <a:pt x="363104" y="299270"/>
                  </a:lnTo>
                  <a:lnTo>
                    <a:pt x="381930" y="259501"/>
                  </a:lnTo>
                  <a:lnTo>
                    <a:pt x="391343" y="217225"/>
                  </a:lnTo>
                  <a:lnTo>
                    <a:pt x="391343" y="174114"/>
                  </a:lnTo>
                  <a:lnTo>
                    <a:pt x="381930" y="131838"/>
                  </a:lnTo>
                  <a:lnTo>
                    <a:pt x="363104" y="92069"/>
                  </a:lnTo>
                  <a:lnTo>
                    <a:pt x="334865" y="56478"/>
                  </a:lnTo>
                  <a:lnTo>
                    <a:pt x="299273" y="28239"/>
                  </a:lnTo>
                  <a:lnTo>
                    <a:pt x="259504" y="9413"/>
                  </a:lnTo>
                  <a:lnTo>
                    <a:pt x="217228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33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4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1" y="9413"/>
                  </a:lnTo>
                  <a:lnTo>
                    <a:pt x="174117" y="0"/>
                  </a:lnTo>
                  <a:lnTo>
                    <a:pt x="217228" y="0"/>
                  </a:lnTo>
                  <a:lnTo>
                    <a:pt x="259504" y="9413"/>
                  </a:lnTo>
                  <a:lnTo>
                    <a:pt x="299273" y="28239"/>
                  </a:lnTo>
                  <a:lnTo>
                    <a:pt x="334865" y="56478"/>
                  </a:lnTo>
                  <a:lnTo>
                    <a:pt x="363104" y="92069"/>
                  </a:lnTo>
                  <a:lnTo>
                    <a:pt x="381930" y="131838"/>
                  </a:lnTo>
                  <a:lnTo>
                    <a:pt x="391343" y="174114"/>
                  </a:lnTo>
                  <a:lnTo>
                    <a:pt x="391343" y="217225"/>
                  </a:lnTo>
                  <a:lnTo>
                    <a:pt x="381930" y="259501"/>
                  </a:lnTo>
                  <a:lnTo>
                    <a:pt x="363104" y="299270"/>
                  </a:lnTo>
                  <a:lnTo>
                    <a:pt x="334865" y="334862"/>
                  </a:lnTo>
                  <a:lnTo>
                    <a:pt x="299273" y="363101"/>
                  </a:lnTo>
                  <a:lnTo>
                    <a:pt x="259504" y="381927"/>
                  </a:lnTo>
                  <a:lnTo>
                    <a:pt x="217228" y="391340"/>
                  </a:lnTo>
                  <a:lnTo>
                    <a:pt x="174117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30" y="0"/>
                  </a:moveTo>
                  <a:lnTo>
                    <a:pt x="174118" y="0"/>
                  </a:lnTo>
                  <a:lnTo>
                    <a:pt x="131842" y="9413"/>
                  </a:lnTo>
                  <a:lnTo>
                    <a:pt x="92072" y="28239"/>
                  </a:lnTo>
                  <a:lnTo>
                    <a:pt x="56480" y="56478"/>
                  </a:lnTo>
                  <a:lnTo>
                    <a:pt x="28240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40" y="299270"/>
                  </a:lnTo>
                  <a:lnTo>
                    <a:pt x="56480" y="334862"/>
                  </a:lnTo>
                  <a:lnTo>
                    <a:pt x="92072" y="363101"/>
                  </a:lnTo>
                  <a:lnTo>
                    <a:pt x="131841" y="381927"/>
                  </a:lnTo>
                  <a:lnTo>
                    <a:pt x="174118" y="391340"/>
                  </a:lnTo>
                  <a:lnTo>
                    <a:pt x="217229" y="391340"/>
                  </a:lnTo>
                  <a:lnTo>
                    <a:pt x="259506" y="381927"/>
                  </a:lnTo>
                  <a:lnTo>
                    <a:pt x="299275" y="363101"/>
                  </a:lnTo>
                  <a:lnTo>
                    <a:pt x="334867" y="334862"/>
                  </a:lnTo>
                  <a:lnTo>
                    <a:pt x="363107" y="299270"/>
                  </a:lnTo>
                  <a:lnTo>
                    <a:pt x="381933" y="259501"/>
                  </a:lnTo>
                  <a:lnTo>
                    <a:pt x="391346" y="217225"/>
                  </a:lnTo>
                  <a:lnTo>
                    <a:pt x="391346" y="174114"/>
                  </a:lnTo>
                  <a:lnTo>
                    <a:pt x="381933" y="131838"/>
                  </a:lnTo>
                  <a:lnTo>
                    <a:pt x="363107" y="92069"/>
                  </a:lnTo>
                  <a:lnTo>
                    <a:pt x="334867" y="56478"/>
                  </a:lnTo>
                  <a:lnTo>
                    <a:pt x="299275" y="28239"/>
                  </a:lnTo>
                  <a:lnTo>
                    <a:pt x="259506" y="9413"/>
                  </a:lnTo>
                  <a:lnTo>
                    <a:pt x="217230" y="0"/>
                  </a:lnTo>
                  <a:close/>
                </a:path>
              </a:pathLst>
            </a:custGeom>
            <a:solidFill>
              <a:srgbClr val="FF6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76" y="20839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56480" y="334862"/>
                  </a:moveTo>
                  <a:lnTo>
                    <a:pt x="28240" y="299270"/>
                  </a:lnTo>
                  <a:lnTo>
                    <a:pt x="9413" y="259501"/>
                  </a:lnTo>
                  <a:lnTo>
                    <a:pt x="0" y="217225"/>
                  </a:lnTo>
                  <a:lnTo>
                    <a:pt x="0" y="174114"/>
                  </a:lnTo>
                  <a:lnTo>
                    <a:pt x="9413" y="131838"/>
                  </a:lnTo>
                  <a:lnTo>
                    <a:pt x="28240" y="92069"/>
                  </a:lnTo>
                  <a:lnTo>
                    <a:pt x="56480" y="56478"/>
                  </a:lnTo>
                  <a:lnTo>
                    <a:pt x="92072" y="28239"/>
                  </a:lnTo>
                  <a:lnTo>
                    <a:pt x="131842" y="9413"/>
                  </a:lnTo>
                  <a:lnTo>
                    <a:pt x="174118" y="0"/>
                  </a:lnTo>
                  <a:lnTo>
                    <a:pt x="217230" y="0"/>
                  </a:lnTo>
                  <a:lnTo>
                    <a:pt x="259506" y="9413"/>
                  </a:lnTo>
                  <a:lnTo>
                    <a:pt x="299275" y="28239"/>
                  </a:lnTo>
                  <a:lnTo>
                    <a:pt x="334867" y="56478"/>
                  </a:lnTo>
                  <a:lnTo>
                    <a:pt x="363107" y="92069"/>
                  </a:lnTo>
                  <a:lnTo>
                    <a:pt x="381933" y="131838"/>
                  </a:lnTo>
                  <a:lnTo>
                    <a:pt x="391346" y="174114"/>
                  </a:lnTo>
                  <a:lnTo>
                    <a:pt x="391346" y="217225"/>
                  </a:lnTo>
                  <a:lnTo>
                    <a:pt x="381933" y="259501"/>
                  </a:lnTo>
                  <a:lnTo>
                    <a:pt x="363107" y="299270"/>
                  </a:lnTo>
                  <a:lnTo>
                    <a:pt x="334867" y="334862"/>
                  </a:lnTo>
                  <a:lnTo>
                    <a:pt x="299275" y="363101"/>
                  </a:lnTo>
                  <a:lnTo>
                    <a:pt x="259506" y="381927"/>
                  </a:lnTo>
                  <a:lnTo>
                    <a:pt x="217229" y="391340"/>
                  </a:lnTo>
                  <a:lnTo>
                    <a:pt x="174118" y="391340"/>
                  </a:lnTo>
                  <a:lnTo>
                    <a:pt x="131841" y="381927"/>
                  </a:lnTo>
                  <a:lnTo>
                    <a:pt x="92072" y="363101"/>
                  </a:lnTo>
                  <a:lnTo>
                    <a:pt x="56480" y="334862"/>
                  </a:lnTo>
                </a:path>
              </a:pathLst>
            </a:custGeom>
            <a:ln w="507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500" y="25400"/>
              <a:ext cx="1714500" cy="20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4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98933" y="787400"/>
            <a:ext cx="60007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30" dirty="0"/>
              <a:t>One-Replacement</a:t>
            </a:r>
            <a:endParaRPr sz="6400"/>
          </a:p>
        </p:txBody>
      </p:sp>
      <p:sp>
        <p:nvSpPr>
          <p:cNvPr id="16" name="object 16"/>
          <p:cNvSpPr txBox="1"/>
          <p:nvPr/>
        </p:nvSpPr>
        <p:spPr>
          <a:xfrm>
            <a:off x="2433829" y="2628900"/>
            <a:ext cx="5304790" cy="1838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Replace an 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node </a:t>
            </a:r>
            <a:r>
              <a:rPr sz="34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400" spc="-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[one]</a:t>
            </a:r>
            <a:endParaRPr sz="3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00" dirty="0">
              <a:latin typeface="Times New Roman"/>
              <a:cs typeface="Times New Roman"/>
            </a:endParaRPr>
          </a:p>
          <a:p>
            <a:pPr marR="17145" algn="ctr">
              <a:lnSpc>
                <a:spcPct val="100000"/>
              </a:lnSpc>
              <a:spcBef>
                <a:spcPts val="2010"/>
              </a:spcBef>
              <a:tabLst>
                <a:tab pos="1294765" algn="l"/>
              </a:tabLst>
            </a:pPr>
            <a:r>
              <a:rPr sz="3400" dirty="0">
                <a:solidFill>
                  <a:srgbClr val="FFFC78"/>
                </a:solidFill>
                <a:latin typeface="Times New Roman"/>
                <a:cs typeface="Times New Roman"/>
              </a:rPr>
              <a:t>not </a:t>
            </a:r>
            <a:r>
              <a:rPr sz="3400" spc="-5" dirty="0">
                <a:solidFill>
                  <a:srgbClr val="FFFC78"/>
                </a:solidFill>
                <a:latin typeface="Times New Roman"/>
                <a:cs typeface="Times New Roman"/>
              </a:rPr>
              <a:t>N,	</a:t>
            </a:r>
            <a:r>
              <a:rPr sz="3400" dirty="0">
                <a:solidFill>
                  <a:srgbClr val="FFFC78"/>
                </a:solidFill>
                <a:latin typeface="Times New Roman"/>
                <a:cs typeface="Times New Roman"/>
              </a:rPr>
              <a:t>not</a:t>
            </a:r>
            <a:r>
              <a:rPr sz="3400" spc="-1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400" spc="-5" dirty="0">
                <a:solidFill>
                  <a:srgbClr val="FFFC78"/>
                </a:solidFill>
                <a:latin typeface="Times New Roman"/>
                <a:cs typeface="Times New Roman"/>
              </a:rPr>
              <a:t>NP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D05A7384-A21A-4949-8B23-C52D325BFB01}"/>
              </a:ext>
            </a:extLst>
          </p:cNvPr>
          <p:cNvSpPr txBox="1"/>
          <p:nvPr/>
        </p:nvSpPr>
        <p:spPr>
          <a:xfrm>
            <a:off x="24399" y="1408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5900" y="762000"/>
            <a:ext cx="57810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95" dirty="0"/>
              <a:t>One</a:t>
            </a:r>
            <a:r>
              <a:rPr sz="6400" spc="-50" dirty="0"/>
              <a:t> </a:t>
            </a:r>
            <a:r>
              <a:rPr sz="6400" spc="-295" dirty="0"/>
              <a:t>replacement</a:t>
            </a:r>
            <a:endParaRPr sz="6400"/>
          </a:p>
        </p:txBody>
      </p:sp>
      <p:sp>
        <p:nvSpPr>
          <p:cNvPr id="4" name="object 4"/>
          <p:cNvSpPr txBox="1"/>
          <p:nvPr/>
        </p:nvSpPr>
        <p:spPr>
          <a:xfrm>
            <a:off x="4245929" y="1790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6780" y="2667000"/>
            <a:ext cx="36703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ts val="34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2490"/>
              </a:lnSpc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7600" y="2286000"/>
            <a:ext cx="1600835" cy="429895"/>
          </a:xfrm>
          <a:custGeom>
            <a:avLst/>
            <a:gdLst/>
            <a:ahLst/>
            <a:cxnLst/>
            <a:rect l="l" t="t" r="r" b="b"/>
            <a:pathLst>
              <a:path w="1600835" h="429894">
                <a:moveTo>
                  <a:pt x="843432" y="0"/>
                </a:moveTo>
                <a:lnTo>
                  <a:pt x="0" y="429742"/>
                </a:lnTo>
              </a:path>
              <a:path w="1600835" h="429894">
                <a:moveTo>
                  <a:pt x="838200" y="0"/>
                </a:moveTo>
                <a:lnTo>
                  <a:pt x="1600606" y="422605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3439" y="4635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3876" y="55753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5902" y="5575300"/>
            <a:ext cx="832485" cy="80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ts val="35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2590"/>
              </a:lnSpc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5000" y="5080000"/>
            <a:ext cx="2293620" cy="1581150"/>
          </a:xfrm>
          <a:custGeom>
            <a:avLst/>
            <a:gdLst/>
            <a:ahLst/>
            <a:cxnLst/>
            <a:rect l="l" t="t" r="r" b="b"/>
            <a:pathLst>
              <a:path w="2293620" h="1581150">
                <a:moveTo>
                  <a:pt x="1291704" y="990600"/>
                </a:moveTo>
                <a:lnTo>
                  <a:pt x="863600" y="1579829"/>
                </a:lnTo>
              </a:path>
              <a:path w="2293620" h="1581150">
                <a:moveTo>
                  <a:pt x="863600" y="1574800"/>
                </a:moveTo>
                <a:lnTo>
                  <a:pt x="1968500" y="1574800"/>
                </a:lnTo>
              </a:path>
              <a:path w="2293620" h="1581150">
                <a:moveTo>
                  <a:pt x="1282700" y="990600"/>
                </a:moveTo>
                <a:lnTo>
                  <a:pt x="1961946" y="1581061"/>
                </a:lnTo>
              </a:path>
              <a:path w="2293620" h="1581150">
                <a:moveTo>
                  <a:pt x="522109" y="0"/>
                </a:moveTo>
                <a:lnTo>
                  <a:pt x="0" y="564438"/>
                </a:lnTo>
              </a:path>
              <a:path w="2293620" h="1581150">
                <a:moveTo>
                  <a:pt x="520700" y="0"/>
                </a:moveTo>
                <a:lnTo>
                  <a:pt x="1268590" y="564438"/>
                </a:lnTo>
              </a:path>
              <a:path w="2293620" h="1581150">
                <a:moveTo>
                  <a:pt x="2293124" y="38100"/>
                </a:moveTo>
                <a:lnTo>
                  <a:pt x="2209800" y="63096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8945" y="5676900"/>
            <a:ext cx="1452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red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hair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54600" y="4114800"/>
            <a:ext cx="4141470" cy="1614805"/>
          </a:xfrm>
          <a:custGeom>
            <a:avLst/>
            <a:gdLst/>
            <a:ahLst/>
            <a:cxnLst/>
            <a:rect l="l" t="t" r="r" b="b"/>
            <a:pathLst>
              <a:path w="4141470" h="1614804">
                <a:moveTo>
                  <a:pt x="1600200" y="1600200"/>
                </a:moveTo>
                <a:lnTo>
                  <a:pt x="4140200" y="1600200"/>
                </a:lnTo>
              </a:path>
              <a:path w="4141470" h="1614804">
                <a:moveTo>
                  <a:pt x="4141330" y="1614703"/>
                </a:moveTo>
                <a:lnTo>
                  <a:pt x="1689100" y="1003300"/>
                </a:lnTo>
              </a:path>
              <a:path w="4141470" h="1614804">
                <a:moveTo>
                  <a:pt x="846582" y="0"/>
                </a:moveTo>
                <a:lnTo>
                  <a:pt x="0" y="592785"/>
                </a:lnTo>
              </a:path>
              <a:path w="4141470" h="1614804">
                <a:moveTo>
                  <a:pt x="838200" y="0"/>
                </a:moveTo>
                <a:lnTo>
                  <a:pt x="1597444" y="512114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57205" y="46355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91979" y="3644900"/>
            <a:ext cx="1797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1760" algn="l"/>
              </a:tabLst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9104" y="4508500"/>
            <a:ext cx="3829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tall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2600" y="3162300"/>
            <a:ext cx="1649730" cy="1384300"/>
          </a:xfrm>
          <a:custGeom>
            <a:avLst/>
            <a:gdLst/>
            <a:ahLst/>
            <a:cxnLst/>
            <a:rect l="l" t="t" r="r" b="b"/>
            <a:pathLst>
              <a:path w="1649729" h="1384300">
                <a:moveTo>
                  <a:pt x="423329" y="952500"/>
                </a:moveTo>
                <a:lnTo>
                  <a:pt x="0" y="1375829"/>
                </a:lnTo>
              </a:path>
              <a:path w="1649729" h="1384300">
                <a:moveTo>
                  <a:pt x="0" y="1384300"/>
                </a:moveTo>
                <a:lnTo>
                  <a:pt x="419100" y="1384300"/>
                </a:lnTo>
              </a:path>
              <a:path w="1649729" h="1384300">
                <a:moveTo>
                  <a:pt x="419100" y="1371600"/>
                </a:moveTo>
                <a:lnTo>
                  <a:pt x="419100" y="952500"/>
                </a:lnTo>
              </a:path>
              <a:path w="1649729" h="1384300">
                <a:moveTo>
                  <a:pt x="893114" y="0"/>
                </a:moveTo>
                <a:lnTo>
                  <a:pt x="381000" y="589114"/>
                </a:lnTo>
              </a:path>
              <a:path w="1649729" h="1384300">
                <a:moveTo>
                  <a:pt x="889000" y="0"/>
                </a:moveTo>
                <a:lnTo>
                  <a:pt x="1649704" y="59432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88539" y="2667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7328" y="6686550"/>
            <a:ext cx="12363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  <a:tabLst>
                <a:tab pos="384810" algn="l"/>
              </a:tabLst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	physics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49074E4F-FE47-49CC-9E8A-1CFF3EDA87C2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9144" y="4902200"/>
            <a:ext cx="2458720" cy="99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5410">
              <a:lnSpc>
                <a:spcPct val="105600"/>
              </a:lnSpc>
              <a:spcBef>
                <a:spcPts val="95"/>
              </a:spcBef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the 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short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[one]  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with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brown</a:t>
            </a:r>
            <a:r>
              <a:rPr sz="3000" spc="-9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hair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21100" y="4873345"/>
            <a:ext cx="1029335" cy="307975"/>
            <a:chOff x="3721100" y="4873345"/>
            <a:chExt cx="1029335" cy="307975"/>
          </a:xfrm>
        </p:grpSpPr>
        <p:sp>
          <p:nvSpPr>
            <p:cNvPr id="5" name="object 5"/>
            <p:cNvSpPr/>
            <p:nvPr/>
          </p:nvSpPr>
          <p:spPr>
            <a:xfrm>
              <a:off x="3733800" y="4931181"/>
              <a:ext cx="951230" cy="237490"/>
            </a:xfrm>
            <a:custGeom>
              <a:avLst/>
              <a:gdLst/>
              <a:ahLst/>
              <a:cxnLst/>
              <a:rect l="l" t="t" r="r" b="b"/>
              <a:pathLst>
                <a:path w="951229" h="237489">
                  <a:moveTo>
                    <a:pt x="0" y="237070"/>
                  </a:moveTo>
                  <a:lnTo>
                    <a:pt x="950849" y="0"/>
                  </a:lnTo>
                </a:path>
              </a:pathLst>
            </a:custGeom>
            <a:ln w="254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7355" y="4873345"/>
              <a:ext cx="162609" cy="1487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09600" y="6286500"/>
            <a:ext cx="4940300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87600" y="5765800"/>
            <a:ext cx="1828800" cy="457200"/>
            <a:chOff x="2387600" y="5765800"/>
            <a:chExt cx="1828800" cy="457200"/>
          </a:xfrm>
        </p:grpSpPr>
        <p:sp>
          <p:nvSpPr>
            <p:cNvPr id="9" name="object 9"/>
            <p:cNvSpPr/>
            <p:nvPr/>
          </p:nvSpPr>
          <p:spPr>
            <a:xfrm>
              <a:off x="2387600" y="5765800"/>
              <a:ext cx="1828800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25700" y="5842139"/>
              <a:ext cx="1710689" cy="332740"/>
            </a:xfrm>
            <a:custGeom>
              <a:avLst/>
              <a:gdLst/>
              <a:ahLst/>
              <a:cxnLst/>
              <a:rect l="l" t="t" r="r" b="b"/>
              <a:pathLst>
                <a:path w="1710689" h="332739">
                  <a:moveTo>
                    <a:pt x="0" y="332524"/>
                  </a:moveTo>
                  <a:lnTo>
                    <a:pt x="1710639" y="0"/>
                  </a:lnTo>
                </a:path>
              </a:pathLst>
            </a:custGeom>
            <a:ln w="25399">
              <a:solidFill>
                <a:srgbClr val="FF7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1220" y="5780066"/>
              <a:ext cx="161197" cy="1501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485900" y="762000"/>
            <a:ext cx="57810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95" dirty="0"/>
              <a:t>One</a:t>
            </a:r>
            <a:r>
              <a:rPr sz="6400" spc="-50" dirty="0"/>
              <a:t> </a:t>
            </a:r>
            <a:r>
              <a:rPr sz="6400" spc="-295" dirty="0"/>
              <a:t>replacement</a:t>
            </a:r>
            <a:endParaRPr sz="6400"/>
          </a:p>
        </p:txBody>
      </p:sp>
      <p:sp>
        <p:nvSpPr>
          <p:cNvPr id="13" name="object 13"/>
          <p:cNvSpPr txBox="1"/>
          <p:nvPr/>
        </p:nvSpPr>
        <p:spPr>
          <a:xfrm>
            <a:off x="4245929" y="1790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6780" y="2667000"/>
            <a:ext cx="36703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ts val="34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2490"/>
              </a:lnSpc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57600" y="2286000"/>
            <a:ext cx="1600835" cy="429895"/>
          </a:xfrm>
          <a:custGeom>
            <a:avLst/>
            <a:gdLst/>
            <a:ahLst/>
            <a:cxnLst/>
            <a:rect l="l" t="t" r="r" b="b"/>
            <a:pathLst>
              <a:path w="1600835" h="429894">
                <a:moveTo>
                  <a:pt x="843432" y="0"/>
                </a:moveTo>
                <a:lnTo>
                  <a:pt x="0" y="429742"/>
                </a:lnTo>
              </a:path>
              <a:path w="1600835" h="429894">
                <a:moveTo>
                  <a:pt x="838200" y="0"/>
                </a:moveTo>
                <a:lnTo>
                  <a:pt x="1600606" y="422605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23439" y="4635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1107" y="5575300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73876" y="55753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45000" y="5080000"/>
            <a:ext cx="1268730" cy="564515"/>
          </a:xfrm>
          <a:custGeom>
            <a:avLst/>
            <a:gdLst/>
            <a:ahLst/>
            <a:cxnLst/>
            <a:rect l="l" t="t" r="r" b="b"/>
            <a:pathLst>
              <a:path w="1268729" h="564514">
                <a:moveTo>
                  <a:pt x="522109" y="0"/>
                </a:moveTo>
                <a:lnTo>
                  <a:pt x="0" y="564438"/>
                </a:lnTo>
              </a:path>
              <a:path w="1268729" h="564514">
                <a:moveTo>
                  <a:pt x="520700" y="0"/>
                </a:moveTo>
                <a:lnTo>
                  <a:pt x="1268590" y="564438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54800" y="5118100"/>
            <a:ext cx="83820" cy="593090"/>
          </a:xfrm>
          <a:custGeom>
            <a:avLst/>
            <a:gdLst/>
            <a:ahLst/>
            <a:cxnLst/>
            <a:rect l="l" t="t" r="r" b="b"/>
            <a:pathLst>
              <a:path w="83820" h="593089">
                <a:moveTo>
                  <a:pt x="83324" y="0"/>
                </a:moveTo>
                <a:lnTo>
                  <a:pt x="0" y="59286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8600" y="6070600"/>
            <a:ext cx="1104900" cy="590550"/>
          </a:xfrm>
          <a:custGeom>
            <a:avLst/>
            <a:gdLst/>
            <a:ahLst/>
            <a:cxnLst/>
            <a:rect l="l" t="t" r="r" b="b"/>
            <a:pathLst>
              <a:path w="1104900" h="590550">
                <a:moveTo>
                  <a:pt x="428104" y="0"/>
                </a:moveTo>
                <a:lnTo>
                  <a:pt x="0" y="589229"/>
                </a:lnTo>
              </a:path>
              <a:path w="1104900" h="590550">
                <a:moveTo>
                  <a:pt x="0" y="584200"/>
                </a:moveTo>
                <a:lnTo>
                  <a:pt x="1104900" y="584200"/>
                </a:lnTo>
              </a:path>
              <a:path w="1104900" h="590550">
                <a:moveTo>
                  <a:pt x="419100" y="0"/>
                </a:moveTo>
                <a:lnTo>
                  <a:pt x="1098346" y="59046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18945" y="5676900"/>
            <a:ext cx="1452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red</a:t>
            </a:r>
            <a:r>
              <a:rPr sz="22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hair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54800" y="5118100"/>
            <a:ext cx="2541270" cy="611505"/>
          </a:xfrm>
          <a:custGeom>
            <a:avLst/>
            <a:gdLst/>
            <a:ahLst/>
            <a:cxnLst/>
            <a:rect l="l" t="t" r="r" b="b"/>
            <a:pathLst>
              <a:path w="2541270" h="611504">
                <a:moveTo>
                  <a:pt x="0" y="596900"/>
                </a:moveTo>
                <a:lnTo>
                  <a:pt x="2540000" y="596900"/>
                </a:lnTo>
              </a:path>
              <a:path w="2541270" h="611504">
                <a:moveTo>
                  <a:pt x="2541130" y="611403"/>
                </a:moveTo>
                <a:lnTo>
                  <a:pt x="88900" y="0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54600" y="4114800"/>
            <a:ext cx="1597660" cy="593090"/>
          </a:xfrm>
          <a:custGeom>
            <a:avLst/>
            <a:gdLst/>
            <a:ahLst/>
            <a:cxnLst/>
            <a:rect l="l" t="t" r="r" b="b"/>
            <a:pathLst>
              <a:path w="1597659" h="593089">
                <a:moveTo>
                  <a:pt x="846582" y="0"/>
                </a:moveTo>
                <a:lnTo>
                  <a:pt x="0" y="592785"/>
                </a:lnTo>
              </a:path>
              <a:path w="1597659" h="593089">
                <a:moveTo>
                  <a:pt x="838200" y="0"/>
                </a:moveTo>
                <a:lnTo>
                  <a:pt x="1597444" y="512114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57205" y="46355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91979" y="3644900"/>
            <a:ext cx="1797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1760" algn="l"/>
              </a:tabLst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49104" y="4508500"/>
            <a:ext cx="3829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tall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92600" y="4114800"/>
            <a:ext cx="423545" cy="431800"/>
          </a:xfrm>
          <a:custGeom>
            <a:avLst/>
            <a:gdLst/>
            <a:ahLst/>
            <a:cxnLst/>
            <a:rect l="l" t="t" r="r" b="b"/>
            <a:pathLst>
              <a:path w="423545" h="431800">
                <a:moveTo>
                  <a:pt x="423329" y="0"/>
                </a:moveTo>
                <a:lnTo>
                  <a:pt x="0" y="423329"/>
                </a:lnTo>
              </a:path>
              <a:path w="423545" h="431800">
                <a:moveTo>
                  <a:pt x="0" y="431800"/>
                </a:moveTo>
                <a:lnTo>
                  <a:pt x="419100" y="431800"/>
                </a:lnTo>
              </a:path>
              <a:path w="423545" h="431800">
                <a:moveTo>
                  <a:pt x="419100" y="419100"/>
                </a:moveTo>
                <a:lnTo>
                  <a:pt x="419100" y="0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3600" y="3162300"/>
            <a:ext cx="1268730" cy="594360"/>
          </a:xfrm>
          <a:custGeom>
            <a:avLst/>
            <a:gdLst/>
            <a:ahLst/>
            <a:cxnLst/>
            <a:rect l="l" t="t" r="r" b="b"/>
            <a:pathLst>
              <a:path w="1268729" h="594360">
                <a:moveTo>
                  <a:pt x="512114" y="0"/>
                </a:moveTo>
                <a:lnTo>
                  <a:pt x="0" y="589114"/>
                </a:lnTo>
              </a:path>
              <a:path w="1268729" h="594360">
                <a:moveTo>
                  <a:pt x="508000" y="0"/>
                </a:moveTo>
                <a:lnTo>
                  <a:pt x="1268704" y="594321"/>
                </a:lnTo>
              </a:path>
            </a:pathLst>
          </a:custGeom>
          <a:ln w="2540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088539" y="2667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085902" y="6089650"/>
            <a:ext cx="8324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9842" y="6280150"/>
            <a:ext cx="444881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*the </a:t>
            </a:r>
            <a:r>
              <a:rPr sz="3000" spc="-5" dirty="0">
                <a:solidFill>
                  <a:srgbClr val="FF7E79"/>
                </a:solidFill>
                <a:latin typeface="Times New Roman"/>
                <a:cs typeface="Times New Roman"/>
              </a:rPr>
              <a:t>short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[one] of</a:t>
            </a:r>
            <a:r>
              <a:rPr sz="3000" spc="-95" dirty="0">
                <a:solidFill>
                  <a:srgbClr val="FF7E79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chemistry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57328" y="6686550"/>
            <a:ext cx="12363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  <a:tabLst>
                <a:tab pos="384810" algn="l"/>
              </a:tabLst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	physics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18147003-90BA-4A13-9523-6A862D600EF7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19050" y="740410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0160000" cy="7366000"/>
          </a:xfrm>
          <a:custGeom>
            <a:avLst/>
            <a:gdLst/>
            <a:ahLst/>
            <a:cxnLst/>
            <a:rect l="l" t="t" r="r" b="b"/>
            <a:pathLst>
              <a:path w="10160000" h="7366000">
                <a:moveTo>
                  <a:pt x="0" y="7366000"/>
                </a:moveTo>
                <a:lnTo>
                  <a:pt x="10160000" y="7366000"/>
                </a:lnTo>
                <a:lnTo>
                  <a:pt x="10160000" y="0"/>
                </a:lnTo>
                <a:lnTo>
                  <a:pt x="0" y="0"/>
                </a:lnTo>
                <a:lnTo>
                  <a:pt x="0" y="736600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442200"/>
            <a:ext cx="10160000" cy="177800"/>
          </a:xfrm>
          <a:custGeom>
            <a:avLst/>
            <a:gdLst/>
            <a:ahLst/>
            <a:cxnLst/>
            <a:rect l="l" t="t" r="r" b="b"/>
            <a:pathLst>
              <a:path w="10160000" h="177800">
                <a:moveTo>
                  <a:pt x="0" y="177800"/>
                </a:moveTo>
                <a:lnTo>
                  <a:pt x="10160000" y="177800"/>
                </a:lnTo>
                <a:lnTo>
                  <a:pt x="10160000" y="0"/>
                </a:lnTo>
                <a:lnTo>
                  <a:pt x="0" y="0"/>
                </a:lnTo>
                <a:lnTo>
                  <a:pt x="0" y="17780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602379" y="598076"/>
            <a:ext cx="442595" cy="442595"/>
            <a:chOff x="9602379" y="598076"/>
            <a:chExt cx="442595" cy="442595"/>
          </a:xfrm>
        </p:grpSpPr>
        <p:sp>
          <p:nvSpPr>
            <p:cNvPr id="9" name="object 9"/>
            <p:cNvSpPr/>
            <p:nvPr/>
          </p:nvSpPr>
          <p:spPr>
            <a:xfrm>
              <a:off x="9627779" y="6234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4E7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27779" y="6234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9"/>
                  </a:lnTo>
                  <a:lnTo>
                    <a:pt x="381927" y="259505"/>
                  </a:lnTo>
                  <a:lnTo>
                    <a:pt x="363101" y="299274"/>
                  </a:lnTo>
                  <a:lnTo>
                    <a:pt x="334862" y="334866"/>
                  </a:lnTo>
                  <a:lnTo>
                    <a:pt x="299270" y="363106"/>
                  </a:lnTo>
                  <a:lnTo>
                    <a:pt x="259501" y="381933"/>
                  </a:lnTo>
                  <a:lnTo>
                    <a:pt x="217225" y="391346"/>
                  </a:lnTo>
                  <a:lnTo>
                    <a:pt x="174114" y="391346"/>
                  </a:lnTo>
                  <a:lnTo>
                    <a:pt x="131838" y="381933"/>
                  </a:lnTo>
                  <a:lnTo>
                    <a:pt x="92069" y="363106"/>
                  </a:lnTo>
                  <a:lnTo>
                    <a:pt x="56478" y="334866"/>
                  </a:lnTo>
                  <a:lnTo>
                    <a:pt x="28239" y="299274"/>
                  </a:lnTo>
                  <a:lnTo>
                    <a:pt x="9413" y="259505"/>
                  </a:lnTo>
                  <a:lnTo>
                    <a:pt x="0" y="217229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602379" y="1106076"/>
            <a:ext cx="442595" cy="442595"/>
            <a:chOff x="9602379" y="1106076"/>
            <a:chExt cx="442595" cy="442595"/>
          </a:xfrm>
        </p:grpSpPr>
        <p:sp>
          <p:nvSpPr>
            <p:cNvPr id="12" name="object 12"/>
            <p:cNvSpPr/>
            <p:nvPr/>
          </p:nvSpPr>
          <p:spPr>
            <a:xfrm>
              <a:off x="9627779" y="11314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27779" y="11314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8"/>
                  </a:lnTo>
                  <a:lnTo>
                    <a:pt x="381927" y="259504"/>
                  </a:lnTo>
                  <a:lnTo>
                    <a:pt x="363101" y="299273"/>
                  </a:lnTo>
                  <a:lnTo>
                    <a:pt x="334862" y="334865"/>
                  </a:lnTo>
                  <a:lnTo>
                    <a:pt x="299270" y="363104"/>
                  </a:lnTo>
                  <a:lnTo>
                    <a:pt x="259501" y="381930"/>
                  </a:lnTo>
                  <a:lnTo>
                    <a:pt x="217225" y="391343"/>
                  </a:lnTo>
                  <a:lnTo>
                    <a:pt x="174114" y="391343"/>
                  </a:lnTo>
                  <a:lnTo>
                    <a:pt x="131838" y="381930"/>
                  </a:lnTo>
                  <a:lnTo>
                    <a:pt x="92069" y="363104"/>
                  </a:lnTo>
                  <a:lnTo>
                    <a:pt x="56478" y="334865"/>
                  </a:lnTo>
                  <a:lnTo>
                    <a:pt x="28239" y="299273"/>
                  </a:lnTo>
                  <a:lnTo>
                    <a:pt x="9413" y="259504"/>
                  </a:lnTo>
                  <a:lnTo>
                    <a:pt x="0" y="217228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602379" y="77376"/>
            <a:ext cx="442595" cy="442595"/>
            <a:chOff x="9602379" y="77376"/>
            <a:chExt cx="442595" cy="442595"/>
          </a:xfrm>
        </p:grpSpPr>
        <p:sp>
          <p:nvSpPr>
            <p:cNvPr id="15" name="object 15"/>
            <p:cNvSpPr/>
            <p:nvPr/>
          </p:nvSpPr>
          <p:spPr>
            <a:xfrm>
              <a:off x="9627779" y="1027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FF6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27779" y="1027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9"/>
                  </a:lnTo>
                  <a:lnTo>
                    <a:pt x="381927" y="259505"/>
                  </a:lnTo>
                  <a:lnTo>
                    <a:pt x="363101" y="299274"/>
                  </a:lnTo>
                  <a:lnTo>
                    <a:pt x="334862" y="334866"/>
                  </a:lnTo>
                  <a:lnTo>
                    <a:pt x="299270" y="363106"/>
                  </a:lnTo>
                  <a:lnTo>
                    <a:pt x="259501" y="381933"/>
                  </a:lnTo>
                  <a:lnTo>
                    <a:pt x="217225" y="391346"/>
                  </a:lnTo>
                  <a:lnTo>
                    <a:pt x="174114" y="391346"/>
                  </a:lnTo>
                  <a:lnTo>
                    <a:pt x="131838" y="381933"/>
                  </a:lnTo>
                  <a:lnTo>
                    <a:pt x="92069" y="363106"/>
                  </a:lnTo>
                  <a:lnTo>
                    <a:pt x="56478" y="334866"/>
                  </a:lnTo>
                  <a:lnTo>
                    <a:pt x="28239" y="299274"/>
                  </a:lnTo>
                  <a:lnTo>
                    <a:pt x="9413" y="259505"/>
                  </a:lnTo>
                  <a:lnTo>
                    <a:pt x="0" y="217229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8100" y="7429500"/>
            <a:ext cx="17145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04289" y="24003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3400" y="3314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5202" y="33147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7117" y="4127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4547" y="41275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2000" y="49403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93343" y="49403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92698" y="59436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2882" y="4343400"/>
            <a:ext cx="808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51100" y="1689100"/>
            <a:ext cx="3556000" cy="4246245"/>
          </a:xfrm>
          <a:custGeom>
            <a:avLst/>
            <a:gdLst/>
            <a:ahLst/>
            <a:cxnLst/>
            <a:rect l="l" t="t" r="r" b="b"/>
            <a:pathLst>
              <a:path w="3556000" h="4246245">
                <a:moveTo>
                  <a:pt x="760704" y="2120900"/>
                </a:moveTo>
                <a:lnTo>
                  <a:pt x="0" y="2715221"/>
                </a:lnTo>
              </a:path>
              <a:path w="3556000" h="4246245">
                <a:moveTo>
                  <a:pt x="0" y="2717800"/>
                </a:moveTo>
                <a:lnTo>
                  <a:pt x="673100" y="2717800"/>
                </a:lnTo>
              </a:path>
              <a:path w="3556000" h="4246245">
                <a:moveTo>
                  <a:pt x="685800" y="2713761"/>
                </a:moveTo>
                <a:lnTo>
                  <a:pt x="769124" y="2120900"/>
                </a:lnTo>
              </a:path>
              <a:path w="3556000" h="4246245">
                <a:moveTo>
                  <a:pt x="1782267" y="1193800"/>
                </a:moveTo>
                <a:lnTo>
                  <a:pt x="1104900" y="1617065"/>
                </a:lnTo>
              </a:path>
              <a:path w="3556000" h="4246245">
                <a:moveTo>
                  <a:pt x="1778000" y="1193800"/>
                </a:moveTo>
                <a:lnTo>
                  <a:pt x="2712580" y="1609902"/>
                </a:lnTo>
              </a:path>
              <a:path w="3556000" h="4246245">
                <a:moveTo>
                  <a:pt x="2795638" y="2120900"/>
                </a:moveTo>
                <a:lnTo>
                  <a:pt x="2120900" y="2464701"/>
                </a:lnTo>
              </a:path>
              <a:path w="3556000" h="4246245">
                <a:moveTo>
                  <a:pt x="2794000" y="2120900"/>
                </a:moveTo>
                <a:lnTo>
                  <a:pt x="3555784" y="2460066"/>
                </a:lnTo>
              </a:path>
              <a:path w="3556000" h="4246245">
                <a:moveTo>
                  <a:pt x="1955584" y="2971800"/>
                </a:moveTo>
                <a:lnTo>
                  <a:pt x="1193800" y="3310966"/>
                </a:lnTo>
              </a:path>
              <a:path w="3556000" h="4246245">
                <a:moveTo>
                  <a:pt x="1955800" y="2971800"/>
                </a:moveTo>
                <a:lnTo>
                  <a:pt x="2801289" y="3313404"/>
                </a:lnTo>
              </a:path>
              <a:path w="3556000" h="4246245">
                <a:moveTo>
                  <a:pt x="1022464" y="3733800"/>
                </a:moveTo>
                <a:lnTo>
                  <a:pt x="342900" y="4245889"/>
                </a:lnTo>
              </a:path>
              <a:path w="3556000" h="4246245">
                <a:moveTo>
                  <a:pt x="1016000" y="3733800"/>
                </a:moveTo>
                <a:lnTo>
                  <a:pt x="1695564" y="4245889"/>
                </a:lnTo>
              </a:path>
              <a:path w="3556000" h="4246245">
                <a:moveTo>
                  <a:pt x="1866900" y="0"/>
                </a:moveTo>
                <a:lnTo>
                  <a:pt x="1866900" y="673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68952" y="5943600"/>
            <a:ext cx="80899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5090" algn="ctr">
              <a:lnSpc>
                <a:spcPts val="34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4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90156" y="6908800"/>
            <a:ext cx="871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50345" y="6108700"/>
            <a:ext cx="999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loudly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02654" y="5232400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church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21100" y="4584700"/>
            <a:ext cx="3771900" cy="2440940"/>
          </a:xfrm>
          <a:custGeom>
            <a:avLst/>
            <a:gdLst/>
            <a:ahLst/>
            <a:cxnLst/>
            <a:rect l="l" t="t" r="r" b="b"/>
            <a:pathLst>
              <a:path w="3771900" h="2440940">
                <a:moveTo>
                  <a:pt x="343801" y="1765300"/>
                </a:moveTo>
                <a:lnTo>
                  <a:pt x="0" y="2440038"/>
                </a:lnTo>
              </a:path>
              <a:path w="3771900" h="2440940">
                <a:moveTo>
                  <a:pt x="0" y="2438400"/>
                </a:moveTo>
                <a:lnTo>
                  <a:pt x="596900" y="2438400"/>
                </a:lnTo>
              </a:path>
              <a:path w="3771900" h="2440940">
                <a:moveTo>
                  <a:pt x="602145" y="2440647"/>
                </a:moveTo>
                <a:lnTo>
                  <a:pt x="342900" y="1765300"/>
                </a:lnTo>
              </a:path>
              <a:path w="3771900" h="2440940">
                <a:moveTo>
                  <a:pt x="1613801" y="838200"/>
                </a:moveTo>
                <a:lnTo>
                  <a:pt x="1270000" y="1512938"/>
                </a:lnTo>
              </a:path>
              <a:path w="3771900" h="2440940">
                <a:moveTo>
                  <a:pt x="1270000" y="1511300"/>
                </a:moveTo>
                <a:lnTo>
                  <a:pt x="2032000" y="1511300"/>
                </a:lnTo>
              </a:path>
              <a:path w="3771900" h="2440940">
                <a:moveTo>
                  <a:pt x="2036165" y="1515567"/>
                </a:moveTo>
                <a:lnTo>
                  <a:pt x="1612900" y="838200"/>
                </a:lnTo>
              </a:path>
              <a:path w="3771900" h="2440940">
                <a:moveTo>
                  <a:pt x="2501900" y="0"/>
                </a:moveTo>
                <a:lnTo>
                  <a:pt x="2585085" y="677519"/>
                </a:lnTo>
              </a:path>
              <a:path w="3771900" h="2440940">
                <a:moveTo>
                  <a:pt x="2590800" y="673100"/>
                </a:moveTo>
                <a:lnTo>
                  <a:pt x="3771900" y="673100"/>
                </a:lnTo>
              </a:path>
              <a:path w="3771900" h="2440940">
                <a:moveTo>
                  <a:pt x="3769017" y="673735"/>
                </a:moveTo>
                <a:lnTo>
                  <a:pt x="25019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936625" y="215900"/>
            <a:ext cx="401955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215" dirty="0">
                <a:solidFill>
                  <a:srgbClr val="FFFFFF"/>
                </a:solidFill>
              </a:rPr>
              <a:t>V</a:t>
            </a:r>
            <a:r>
              <a:rPr lang="en-PK" sz="6400" spc="-215" dirty="0">
                <a:solidFill>
                  <a:srgbClr val="FFFFFF"/>
                </a:solidFill>
              </a:rPr>
              <a:t>'</a:t>
            </a:r>
            <a:r>
              <a:rPr sz="6400" spc="-75" dirty="0">
                <a:solidFill>
                  <a:srgbClr val="FFFFFF"/>
                </a:solidFill>
              </a:rPr>
              <a:t> </a:t>
            </a:r>
            <a:r>
              <a:rPr sz="6400" spc="-180" dirty="0">
                <a:solidFill>
                  <a:srgbClr val="FFFFFF"/>
                </a:solidFill>
              </a:rPr>
              <a:t>Structure</a:t>
            </a:r>
            <a:endParaRPr sz="6400" dirty="0"/>
          </a:p>
          <a:p>
            <a:pPr marR="386715" algn="r">
              <a:lnSpc>
                <a:spcPct val="100000"/>
              </a:lnSpc>
              <a:spcBef>
                <a:spcPts val="12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8100" y="6007236"/>
            <a:ext cx="10198100" cy="1651000"/>
            <a:chOff x="-38100" y="6007236"/>
            <a:chExt cx="10198100" cy="1651000"/>
          </a:xfrm>
        </p:grpSpPr>
        <p:sp>
          <p:nvSpPr>
            <p:cNvPr id="5" name="object 5"/>
            <p:cNvSpPr/>
            <p:nvPr/>
          </p:nvSpPr>
          <p:spPr>
            <a:xfrm>
              <a:off x="0" y="7366000"/>
              <a:ext cx="10160000" cy="76200"/>
            </a:xfrm>
            <a:custGeom>
              <a:avLst/>
              <a:gdLst/>
              <a:ahLst/>
              <a:cxnLst/>
              <a:rect l="l" t="t" r="r" b="b"/>
              <a:pathLst>
                <a:path w="10160000" h="76200">
                  <a:moveTo>
                    <a:pt x="0" y="0"/>
                  </a:moveTo>
                  <a:lnTo>
                    <a:pt x="10160000" y="0"/>
                  </a:lnTo>
                  <a:lnTo>
                    <a:pt x="10160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045334"/>
              <a:ext cx="1843405" cy="1574800"/>
            </a:xfrm>
            <a:custGeom>
              <a:avLst/>
              <a:gdLst/>
              <a:ahLst/>
              <a:cxnLst/>
              <a:rect l="l" t="t" r="r" b="b"/>
              <a:pathLst>
                <a:path w="1843405" h="1574800">
                  <a:moveTo>
                    <a:pt x="104843" y="0"/>
                  </a:moveTo>
                  <a:lnTo>
                    <a:pt x="60247" y="0"/>
                  </a:lnTo>
                  <a:lnTo>
                    <a:pt x="15662" y="1115"/>
                  </a:lnTo>
                  <a:lnTo>
                    <a:pt x="0" y="1900"/>
                  </a:lnTo>
                  <a:lnTo>
                    <a:pt x="0" y="1574665"/>
                  </a:lnTo>
                  <a:lnTo>
                    <a:pt x="1843258" y="1574665"/>
                  </a:lnTo>
                  <a:lnTo>
                    <a:pt x="1842907" y="1571168"/>
                  </a:lnTo>
                  <a:lnTo>
                    <a:pt x="1837329" y="1526856"/>
                  </a:lnTo>
                  <a:lnTo>
                    <a:pt x="1830635" y="1482669"/>
                  </a:lnTo>
                  <a:lnTo>
                    <a:pt x="1822825" y="1438630"/>
                  </a:lnTo>
                  <a:lnTo>
                    <a:pt x="1813900" y="1394761"/>
                  </a:lnTo>
                  <a:lnTo>
                    <a:pt x="1803859" y="1351085"/>
                  </a:lnTo>
                  <a:lnTo>
                    <a:pt x="1792703" y="1307625"/>
                  </a:lnTo>
                  <a:lnTo>
                    <a:pt x="1780431" y="1264404"/>
                  </a:lnTo>
                  <a:lnTo>
                    <a:pt x="1767043" y="1221444"/>
                  </a:lnTo>
                  <a:lnTo>
                    <a:pt x="1752540" y="1178769"/>
                  </a:lnTo>
                  <a:lnTo>
                    <a:pt x="1736921" y="1136400"/>
                  </a:lnTo>
                  <a:lnTo>
                    <a:pt x="1720186" y="1094360"/>
                  </a:lnTo>
                  <a:lnTo>
                    <a:pt x="1702336" y="1052673"/>
                  </a:lnTo>
                  <a:lnTo>
                    <a:pt x="1683370" y="1011361"/>
                  </a:lnTo>
                  <a:lnTo>
                    <a:pt x="1663289" y="970447"/>
                  </a:lnTo>
                  <a:lnTo>
                    <a:pt x="1642091" y="929953"/>
                  </a:lnTo>
                  <a:lnTo>
                    <a:pt x="1619779" y="889902"/>
                  </a:lnTo>
                  <a:lnTo>
                    <a:pt x="1596350" y="850317"/>
                  </a:lnTo>
                  <a:lnTo>
                    <a:pt x="1571806" y="811221"/>
                  </a:lnTo>
                  <a:lnTo>
                    <a:pt x="1546146" y="772636"/>
                  </a:lnTo>
                  <a:lnTo>
                    <a:pt x="1519371" y="734585"/>
                  </a:lnTo>
                  <a:lnTo>
                    <a:pt x="1491480" y="697091"/>
                  </a:lnTo>
                  <a:lnTo>
                    <a:pt x="1462473" y="660176"/>
                  </a:lnTo>
                  <a:lnTo>
                    <a:pt x="1432351" y="623864"/>
                  </a:lnTo>
                  <a:lnTo>
                    <a:pt x="1401113" y="588177"/>
                  </a:lnTo>
                  <a:lnTo>
                    <a:pt x="1368759" y="553137"/>
                  </a:lnTo>
                  <a:lnTo>
                    <a:pt x="1335290" y="518768"/>
                  </a:lnTo>
                  <a:lnTo>
                    <a:pt x="1300921" y="485299"/>
                  </a:lnTo>
                  <a:lnTo>
                    <a:pt x="1265881" y="452946"/>
                  </a:lnTo>
                  <a:lnTo>
                    <a:pt x="1230193" y="421708"/>
                  </a:lnTo>
                  <a:lnTo>
                    <a:pt x="1193881" y="391586"/>
                  </a:lnTo>
                  <a:lnTo>
                    <a:pt x="1156966" y="362579"/>
                  </a:lnTo>
                  <a:lnTo>
                    <a:pt x="1119472" y="334689"/>
                  </a:lnTo>
                  <a:lnTo>
                    <a:pt x="1081421" y="307914"/>
                  </a:lnTo>
                  <a:lnTo>
                    <a:pt x="1042835" y="282254"/>
                  </a:lnTo>
                  <a:lnTo>
                    <a:pt x="1003739" y="257710"/>
                  </a:lnTo>
                  <a:lnTo>
                    <a:pt x="964154" y="234282"/>
                  </a:lnTo>
                  <a:lnTo>
                    <a:pt x="924103" y="211969"/>
                  </a:lnTo>
                  <a:lnTo>
                    <a:pt x="883609" y="190772"/>
                  </a:lnTo>
                  <a:lnTo>
                    <a:pt x="842694" y="170691"/>
                  </a:lnTo>
                  <a:lnTo>
                    <a:pt x="801382" y="151725"/>
                  </a:lnTo>
                  <a:lnTo>
                    <a:pt x="759695" y="133875"/>
                  </a:lnTo>
                  <a:lnTo>
                    <a:pt x="717655" y="117141"/>
                  </a:lnTo>
                  <a:lnTo>
                    <a:pt x="675286" y="101522"/>
                  </a:lnTo>
                  <a:lnTo>
                    <a:pt x="632610" y="87019"/>
                  </a:lnTo>
                  <a:lnTo>
                    <a:pt x="589651" y="73631"/>
                  </a:lnTo>
                  <a:lnTo>
                    <a:pt x="546429" y="61359"/>
                  </a:lnTo>
                  <a:lnTo>
                    <a:pt x="502969" y="50203"/>
                  </a:lnTo>
                  <a:lnTo>
                    <a:pt x="459294" y="40162"/>
                  </a:lnTo>
                  <a:lnTo>
                    <a:pt x="415425" y="31237"/>
                  </a:lnTo>
                  <a:lnTo>
                    <a:pt x="371385" y="23428"/>
                  </a:lnTo>
                  <a:lnTo>
                    <a:pt x="327198" y="16734"/>
                  </a:lnTo>
                  <a:lnTo>
                    <a:pt x="282886" y="11156"/>
                  </a:lnTo>
                  <a:lnTo>
                    <a:pt x="238472" y="6693"/>
                  </a:lnTo>
                  <a:lnTo>
                    <a:pt x="193978" y="3346"/>
                  </a:lnTo>
                  <a:lnTo>
                    <a:pt x="149427" y="1115"/>
                  </a:lnTo>
                  <a:lnTo>
                    <a:pt x="104843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045336"/>
              <a:ext cx="1843405" cy="1574800"/>
            </a:xfrm>
            <a:custGeom>
              <a:avLst/>
              <a:gdLst/>
              <a:ahLst/>
              <a:cxnLst/>
              <a:rect l="l" t="t" r="r" b="b"/>
              <a:pathLst>
                <a:path w="1843405" h="1574800">
                  <a:moveTo>
                    <a:pt x="1335290" y="518773"/>
                  </a:moveTo>
                  <a:lnTo>
                    <a:pt x="1368759" y="553141"/>
                  </a:lnTo>
                  <a:lnTo>
                    <a:pt x="1401113" y="588180"/>
                  </a:lnTo>
                  <a:lnTo>
                    <a:pt x="1432351" y="623867"/>
                  </a:lnTo>
                  <a:lnTo>
                    <a:pt x="1462473" y="660179"/>
                  </a:lnTo>
                  <a:lnTo>
                    <a:pt x="1491480" y="697093"/>
                  </a:lnTo>
                  <a:lnTo>
                    <a:pt x="1519371" y="734587"/>
                  </a:lnTo>
                  <a:lnTo>
                    <a:pt x="1546146" y="772637"/>
                  </a:lnTo>
                  <a:lnTo>
                    <a:pt x="1571806" y="811222"/>
                  </a:lnTo>
                  <a:lnTo>
                    <a:pt x="1596350" y="850318"/>
                  </a:lnTo>
                  <a:lnTo>
                    <a:pt x="1619779" y="889902"/>
                  </a:lnTo>
                  <a:lnTo>
                    <a:pt x="1642091" y="929953"/>
                  </a:lnTo>
                  <a:lnTo>
                    <a:pt x="1663289" y="970446"/>
                  </a:lnTo>
                  <a:lnTo>
                    <a:pt x="1683370" y="1011361"/>
                  </a:lnTo>
                  <a:lnTo>
                    <a:pt x="1702336" y="1052672"/>
                  </a:lnTo>
                  <a:lnTo>
                    <a:pt x="1720186" y="1094359"/>
                  </a:lnTo>
                  <a:lnTo>
                    <a:pt x="1736921" y="1136399"/>
                  </a:lnTo>
                  <a:lnTo>
                    <a:pt x="1752540" y="1178767"/>
                  </a:lnTo>
                  <a:lnTo>
                    <a:pt x="1767043" y="1221443"/>
                  </a:lnTo>
                  <a:lnTo>
                    <a:pt x="1780431" y="1264403"/>
                  </a:lnTo>
                  <a:lnTo>
                    <a:pt x="1792703" y="1307624"/>
                  </a:lnTo>
                  <a:lnTo>
                    <a:pt x="1803859" y="1351083"/>
                  </a:lnTo>
                  <a:lnTo>
                    <a:pt x="1813900" y="1394759"/>
                  </a:lnTo>
                  <a:lnTo>
                    <a:pt x="1822825" y="1438628"/>
                  </a:lnTo>
                  <a:lnTo>
                    <a:pt x="1830635" y="1482667"/>
                  </a:lnTo>
                  <a:lnTo>
                    <a:pt x="1837329" y="1526854"/>
                  </a:lnTo>
                  <a:lnTo>
                    <a:pt x="1842907" y="1571166"/>
                  </a:lnTo>
                  <a:lnTo>
                    <a:pt x="1843258" y="1574663"/>
                  </a:lnTo>
                </a:path>
                <a:path w="1843405" h="1574800">
                  <a:moveTo>
                    <a:pt x="0" y="1900"/>
                  </a:moveTo>
                  <a:lnTo>
                    <a:pt x="15662" y="1115"/>
                  </a:lnTo>
                  <a:lnTo>
                    <a:pt x="60247" y="0"/>
                  </a:lnTo>
                  <a:lnTo>
                    <a:pt x="104843" y="0"/>
                  </a:lnTo>
                  <a:lnTo>
                    <a:pt x="149427" y="1115"/>
                  </a:lnTo>
                  <a:lnTo>
                    <a:pt x="193978" y="3346"/>
                  </a:lnTo>
                  <a:lnTo>
                    <a:pt x="238472" y="6693"/>
                  </a:lnTo>
                  <a:lnTo>
                    <a:pt x="282886" y="11156"/>
                  </a:lnTo>
                  <a:lnTo>
                    <a:pt x="327198" y="16734"/>
                  </a:lnTo>
                  <a:lnTo>
                    <a:pt x="371385" y="23428"/>
                  </a:lnTo>
                  <a:lnTo>
                    <a:pt x="415425" y="31237"/>
                  </a:lnTo>
                  <a:lnTo>
                    <a:pt x="459294" y="40163"/>
                  </a:lnTo>
                  <a:lnTo>
                    <a:pt x="502969" y="50203"/>
                  </a:lnTo>
                  <a:lnTo>
                    <a:pt x="546429" y="61360"/>
                  </a:lnTo>
                  <a:lnTo>
                    <a:pt x="589651" y="73632"/>
                  </a:lnTo>
                  <a:lnTo>
                    <a:pt x="632610" y="87019"/>
                  </a:lnTo>
                  <a:lnTo>
                    <a:pt x="675286" y="101523"/>
                  </a:lnTo>
                  <a:lnTo>
                    <a:pt x="717655" y="117142"/>
                  </a:lnTo>
                  <a:lnTo>
                    <a:pt x="759695" y="133876"/>
                  </a:lnTo>
                  <a:lnTo>
                    <a:pt x="801382" y="151727"/>
                  </a:lnTo>
                  <a:lnTo>
                    <a:pt x="842694" y="170693"/>
                  </a:lnTo>
                  <a:lnTo>
                    <a:pt x="883609" y="190774"/>
                  </a:lnTo>
                  <a:lnTo>
                    <a:pt x="924103" y="211971"/>
                  </a:lnTo>
                  <a:lnTo>
                    <a:pt x="964154" y="234284"/>
                  </a:lnTo>
                  <a:lnTo>
                    <a:pt x="1003739" y="257713"/>
                  </a:lnTo>
                  <a:lnTo>
                    <a:pt x="1042835" y="282257"/>
                  </a:lnTo>
                  <a:lnTo>
                    <a:pt x="1081421" y="307916"/>
                  </a:lnTo>
                  <a:lnTo>
                    <a:pt x="1119472" y="334692"/>
                  </a:lnTo>
                  <a:lnTo>
                    <a:pt x="1156966" y="362583"/>
                  </a:lnTo>
                  <a:lnTo>
                    <a:pt x="1193881" y="391589"/>
                  </a:lnTo>
                  <a:lnTo>
                    <a:pt x="1230193" y="421712"/>
                  </a:lnTo>
                  <a:lnTo>
                    <a:pt x="1265881" y="452950"/>
                  </a:lnTo>
                  <a:lnTo>
                    <a:pt x="1300921" y="485303"/>
                  </a:lnTo>
                  <a:lnTo>
                    <a:pt x="1335290" y="518773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25292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215" dirty="0"/>
              <a:t>V</a:t>
            </a:r>
            <a:r>
              <a:rPr lang="en-PK" sz="6400" spc="-215" dirty="0"/>
              <a:t>'</a:t>
            </a:r>
            <a:r>
              <a:rPr sz="6400" spc="-75" dirty="0"/>
              <a:t> </a:t>
            </a:r>
            <a:r>
              <a:rPr sz="6400" spc="-245" dirty="0"/>
              <a:t>rules</a:t>
            </a:r>
            <a:endParaRPr sz="6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707996" y="2482694"/>
            <a:ext cx="330835" cy="1740535"/>
            <a:chOff x="1707996" y="2482694"/>
            <a:chExt cx="330835" cy="1740535"/>
          </a:xfrm>
        </p:grpSpPr>
        <p:sp>
          <p:nvSpPr>
            <p:cNvPr id="5" name="object 5"/>
            <p:cNvSpPr/>
            <p:nvPr/>
          </p:nvSpPr>
          <p:spPr>
            <a:xfrm>
              <a:off x="1722917" y="24976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2919" y="24976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2917" y="31961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2919" y="31961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2917" y="39073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2919" y="39073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64754" y="2146300"/>
            <a:ext cx="5165090" cy="2154436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0"/>
              </a:spcBef>
              <a:tabLst>
                <a:tab pos="1489710" algn="l"/>
              </a:tabLst>
            </a:pPr>
            <a:r>
              <a:rPr sz="3000" spc="-335" dirty="0">
                <a:solidFill>
                  <a:srgbClr val="FFFFFF"/>
                </a:solidFill>
                <a:latin typeface="Arial"/>
                <a:cs typeface="Arial"/>
              </a:rPr>
              <a:t>VP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-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000" spc="-10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lang="en-US" sz="3000" spc="-1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  <a:tabLst>
                <a:tab pos="1489710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000" spc="-10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(AP)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000" spc="-10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000" spc="-10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({AP/PP})  </a:t>
            </a:r>
            <a:endParaRPr lang="en-US" sz="3000" spc="-17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  <a:tabLst>
                <a:tab pos="1489710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000" spc="-10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-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V	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(NP)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C97B2E7-CE0F-4B21-9A3F-7DFF46578FD2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80581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135" dirty="0"/>
              <a:t>Do-so</a:t>
            </a:r>
            <a:r>
              <a:rPr sz="6200" spc="100" dirty="0"/>
              <a:t> </a:t>
            </a:r>
            <a:r>
              <a:rPr sz="6200" spc="-285" dirty="0"/>
              <a:t>replacement</a:t>
            </a:r>
            <a:endParaRPr sz="6200" dirty="0"/>
          </a:p>
        </p:txBody>
      </p:sp>
      <p:sp>
        <p:nvSpPr>
          <p:cNvPr id="4" name="object 4"/>
          <p:cNvSpPr txBox="1"/>
          <p:nvPr/>
        </p:nvSpPr>
        <p:spPr>
          <a:xfrm>
            <a:off x="2290607" y="2147794"/>
            <a:ext cx="5565775" cy="1431290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85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replace a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node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[did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3000" spc="-3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]</a:t>
            </a:r>
            <a:endParaRPr sz="3000" dirty="0">
              <a:latin typeface="Times New Roman"/>
              <a:cs typeface="Times New Roman"/>
            </a:endParaRPr>
          </a:p>
          <a:p>
            <a:pPr marL="95885" algn="ctr">
              <a:lnSpc>
                <a:spcPct val="100000"/>
              </a:lnSpc>
              <a:spcBef>
                <a:spcPts val="1800"/>
              </a:spcBef>
            </a:pPr>
            <a:r>
              <a:rPr sz="3400" dirty="0">
                <a:solidFill>
                  <a:srgbClr val="FFFC78"/>
                </a:solidFill>
                <a:latin typeface="Times New Roman"/>
                <a:cs typeface="Times New Roman"/>
              </a:rPr>
              <a:t>not </a:t>
            </a:r>
            <a:r>
              <a:rPr sz="3400" spc="-130" dirty="0">
                <a:solidFill>
                  <a:srgbClr val="FFFC78"/>
                </a:solidFill>
                <a:latin typeface="Times New Roman"/>
                <a:cs typeface="Times New Roman"/>
              </a:rPr>
              <a:t>VP, </a:t>
            </a:r>
            <a:r>
              <a:rPr sz="3400" dirty="0">
                <a:solidFill>
                  <a:srgbClr val="FFFC78"/>
                </a:solidFill>
                <a:latin typeface="Times New Roman"/>
                <a:cs typeface="Times New Roman"/>
              </a:rPr>
              <a:t>not</a:t>
            </a:r>
            <a:r>
              <a:rPr sz="3400" spc="-1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FFFC78"/>
                </a:solidFill>
                <a:latin typeface="Times New Roman"/>
                <a:cs typeface="Times New Roman"/>
              </a:rPr>
              <a:t>V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4F9E731-BD89-44FB-89E5-604DA2AF3AC2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39528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400" spc="-215" dirty="0" err="1"/>
              <a:t>Cont</a:t>
            </a:r>
            <a:r>
              <a:rPr lang="en-US" sz="6400" spc="-215" dirty="0"/>
              <a:t>…</a:t>
            </a:r>
            <a:endParaRPr sz="6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041400" y="2209800"/>
            <a:ext cx="1371600" cy="2667000"/>
            <a:chOff x="1593696" y="2025494"/>
            <a:chExt cx="634365" cy="1243965"/>
          </a:xfrm>
        </p:grpSpPr>
        <p:sp>
          <p:nvSpPr>
            <p:cNvPr id="5" name="object 5"/>
            <p:cNvSpPr/>
            <p:nvPr/>
          </p:nvSpPr>
          <p:spPr>
            <a:xfrm>
              <a:off x="1608617" y="20404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8619" y="20404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9439" y="2990838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30" h="265429">
                  <a:moveTo>
                    <a:pt x="153127" y="0"/>
                  </a:moveTo>
                  <a:lnTo>
                    <a:pt x="112055" y="0"/>
                  </a:lnTo>
                  <a:lnTo>
                    <a:pt x="72545" y="12574"/>
                  </a:lnTo>
                  <a:lnTo>
                    <a:pt x="37724" y="37723"/>
                  </a:lnTo>
                  <a:lnTo>
                    <a:pt x="12574" y="72546"/>
                  </a:lnTo>
                  <a:lnTo>
                    <a:pt x="0" y="112055"/>
                  </a:lnTo>
                  <a:lnTo>
                    <a:pt x="0" y="153127"/>
                  </a:lnTo>
                  <a:lnTo>
                    <a:pt x="12574" y="192637"/>
                  </a:lnTo>
                  <a:lnTo>
                    <a:pt x="37724" y="227459"/>
                  </a:lnTo>
                  <a:lnTo>
                    <a:pt x="72545" y="252608"/>
                  </a:lnTo>
                  <a:lnTo>
                    <a:pt x="112055" y="265183"/>
                  </a:lnTo>
                  <a:lnTo>
                    <a:pt x="153127" y="265183"/>
                  </a:lnTo>
                  <a:lnTo>
                    <a:pt x="192637" y="252608"/>
                  </a:lnTo>
                  <a:lnTo>
                    <a:pt x="227459" y="227459"/>
                  </a:lnTo>
                  <a:lnTo>
                    <a:pt x="252608" y="192637"/>
                  </a:lnTo>
                  <a:lnTo>
                    <a:pt x="265183" y="153127"/>
                  </a:lnTo>
                  <a:lnTo>
                    <a:pt x="265183" y="112055"/>
                  </a:lnTo>
                  <a:lnTo>
                    <a:pt x="252608" y="72546"/>
                  </a:lnTo>
                  <a:lnTo>
                    <a:pt x="227459" y="37723"/>
                  </a:lnTo>
                  <a:lnTo>
                    <a:pt x="192637" y="12574"/>
                  </a:lnTo>
                  <a:lnTo>
                    <a:pt x="153127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9441" y="2990839"/>
              <a:ext cx="265430" cy="265430"/>
            </a:xfrm>
            <a:custGeom>
              <a:avLst/>
              <a:gdLst/>
              <a:ahLst/>
              <a:cxnLst/>
              <a:rect l="l" t="t" r="r" b="b"/>
              <a:pathLst>
                <a:path w="265430" h="265429">
                  <a:moveTo>
                    <a:pt x="227458" y="37721"/>
                  </a:moveTo>
                  <a:lnTo>
                    <a:pt x="252606" y="72544"/>
                  </a:lnTo>
                  <a:lnTo>
                    <a:pt x="265180" y="112053"/>
                  </a:lnTo>
                  <a:lnTo>
                    <a:pt x="265180" y="153126"/>
                  </a:lnTo>
                  <a:lnTo>
                    <a:pt x="252606" y="192635"/>
                  </a:lnTo>
                  <a:lnTo>
                    <a:pt x="227458" y="227458"/>
                  </a:lnTo>
                  <a:lnTo>
                    <a:pt x="192635" y="252606"/>
                  </a:lnTo>
                  <a:lnTo>
                    <a:pt x="153126" y="265180"/>
                  </a:lnTo>
                  <a:lnTo>
                    <a:pt x="112053" y="265180"/>
                  </a:lnTo>
                  <a:lnTo>
                    <a:pt x="72544" y="252606"/>
                  </a:lnTo>
                  <a:lnTo>
                    <a:pt x="37721" y="227458"/>
                  </a:lnTo>
                  <a:lnTo>
                    <a:pt x="12573" y="192635"/>
                  </a:lnTo>
                  <a:lnTo>
                    <a:pt x="0" y="153126"/>
                  </a:lnTo>
                  <a:lnTo>
                    <a:pt x="0" y="112053"/>
                  </a:lnTo>
                  <a:lnTo>
                    <a:pt x="12573" y="72544"/>
                  </a:lnTo>
                  <a:lnTo>
                    <a:pt x="37721" y="37721"/>
                  </a:lnTo>
                  <a:lnTo>
                    <a:pt x="72544" y="12573"/>
                  </a:lnTo>
                  <a:lnTo>
                    <a:pt x="112053" y="0"/>
                  </a:lnTo>
                  <a:lnTo>
                    <a:pt x="153126" y="0"/>
                  </a:lnTo>
                  <a:lnTo>
                    <a:pt x="192635" y="12573"/>
                  </a:lnTo>
                  <a:lnTo>
                    <a:pt x="227458" y="37721"/>
                  </a:lnTo>
                </a:path>
              </a:pathLst>
            </a:custGeom>
            <a:ln w="261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70659" y="1930400"/>
            <a:ext cx="6230392" cy="191590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 algn="just">
              <a:lnSpc>
                <a:spcPct val="77800"/>
              </a:lnSpc>
              <a:spcBef>
                <a:spcPts val="900"/>
              </a:spcBef>
            </a:pP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X-bar theory makes the claim that every single phrase in every single sentence in the mental grammar of every single human language, has the same core organization. </a:t>
            </a:r>
            <a:endParaRPr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58529-CD71-4AAC-9054-1A7F6BFB8D98}"/>
              </a:ext>
            </a:extLst>
          </p:cNvPr>
          <p:cNvSpPr/>
          <p:nvPr/>
        </p:nvSpPr>
        <p:spPr>
          <a:xfrm>
            <a:off x="2498685" y="4116029"/>
            <a:ext cx="623039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component of linguistic theory which attempts to identify syntactic features presumably common to all those human. languages. 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6474D7A-244E-4C56-9F6C-F422E08B5C67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07400" y="25400"/>
            <a:ext cx="1714500" cy="2032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6398" y="177800"/>
            <a:ext cx="857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John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 loudly in church and/but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Mary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7579" y="889000"/>
            <a:ext cx="512445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225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8100" y="29845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9902" y="2984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2917" y="3810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0347" y="38100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7800" y="4610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9143" y="46101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1198" y="56134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8682" y="4025900"/>
            <a:ext cx="808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9600" y="3479800"/>
            <a:ext cx="760730" cy="596900"/>
          </a:xfrm>
          <a:custGeom>
            <a:avLst/>
            <a:gdLst/>
            <a:ahLst/>
            <a:cxnLst/>
            <a:rect l="l" t="t" r="r" b="b"/>
            <a:pathLst>
              <a:path w="760729" h="596900">
                <a:moveTo>
                  <a:pt x="760704" y="0"/>
                </a:moveTo>
                <a:lnTo>
                  <a:pt x="0" y="594321"/>
                </a:lnTo>
              </a:path>
              <a:path w="760729" h="596900">
                <a:moveTo>
                  <a:pt x="0" y="596900"/>
                </a:moveTo>
                <a:lnTo>
                  <a:pt x="673100" y="596900"/>
                </a:lnTo>
              </a:path>
              <a:path w="760729" h="596900">
                <a:moveTo>
                  <a:pt x="673100" y="592861"/>
                </a:moveTo>
                <a:lnTo>
                  <a:pt x="75642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1800" y="2552700"/>
            <a:ext cx="1620520" cy="423545"/>
          </a:xfrm>
          <a:custGeom>
            <a:avLst/>
            <a:gdLst/>
            <a:ahLst/>
            <a:cxnLst/>
            <a:rect l="l" t="t" r="r" b="b"/>
            <a:pathLst>
              <a:path w="1620520" h="423544">
                <a:moveTo>
                  <a:pt x="677367" y="0"/>
                </a:moveTo>
                <a:lnTo>
                  <a:pt x="0" y="423265"/>
                </a:lnTo>
              </a:path>
              <a:path w="1620520" h="423544">
                <a:moveTo>
                  <a:pt x="685800" y="0"/>
                </a:moveTo>
                <a:lnTo>
                  <a:pt x="1620380" y="416102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7800" y="3479800"/>
            <a:ext cx="1447800" cy="344170"/>
          </a:xfrm>
          <a:custGeom>
            <a:avLst/>
            <a:gdLst/>
            <a:ahLst/>
            <a:cxnLst/>
            <a:rect l="l" t="t" r="r" b="b"/>
            <a:pathLst>
              <a:path w="1447800" h="344170">
                <a:moveTo>
                  <a:pt x="674738" y="0"/>
                </a:moveTo>
                <a:lnTo>
                  <a:pt x="0" y="343801"/>
                </a:lnTo>
              </a:path>
              <a:path w="1447800" h="344170">
                <a:moveTo>
                  <a:pt x="685800" y="0"/>
                </a:moveTo>
                <a:lnTo>
                  <a:pt x="1447584" y="33916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30700" y="4330700"/>
            <a:ext cx="1607820" cy="341630"/>
          </a:xfrm>
          <a:custGeom>
            <a:avLst/>
            <a:gdLst/>
            <a:ahLst/>
            <a:cxnLst/>
            <a:rect l="l" t="t" r="r" b="b"/>
            <a:pathLst>
              <a:path w="1607820" h="341629">
                <a:moveTo>
                  <a:pt x="761784" y="0"/>
                </a:moveTo>
                <a:lnTo>
                  <a:pt x="0" y="339166"/>
                </a:lnTo>
              </a:path>
              <a:path w="1607820" h="341629">
                <a:moveTo>
                  <a:pt x="762000" y="0"/>
                </a:moveTo>
                <a:lnTo>
                  <a:pt x="1607489" y="341604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800" y="5092700"/>
            <a:ext cx="1365885" cy="512445"/>
          </a:xfrm>
          <a:custGeom>
            <a:avLst/>
            <a:gdLst/>
            <a:ahLst/>
            <a:cxnLst/>
            <a:rect l="l" t="t" r="r" b="b"/>
            <a:pathLst>
              <a:path w="1365885" h="512445">
                <a:moveTo>
                  <a:pt x="679564" y="0"/>
                </a:moveTo>
                <a:lnTo>
                  <a:pt x="0" y="512089"/>
                </a:lnTo>
              </a:path>
              <a:path w="1365885" h="512445">
                <a:moveTo>
                  <a:pt x="685800" y="0"/>
                </a:moveTo>
                <a:lnTo>
                  <a:pt x="1365364" y="512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3800" y="1371600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54752" y="5613400"/>
            <a:ext cx="80899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ctr">
              <a:lnSpc>
                <a:spcPts val="345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4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75956" y="6591300"/>
            <a:ext cx="871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71045" y="5740400"/>
            <a:ext cx="999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loudly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8454" y="4914900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church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89600" y="5092700"/>
            <a:ext cx="762000" cy="677545"/>
          </a:xfrm>
          <a:custGeom>
            <a:avLst/>
            <a:gdLst/>
            <a:ahLst/>
            <a:cxnLst/>
            <a:rect l="l" t="t" r="r" b="b"/>
            <a:pathLst>
              <a:path w="762000" h="677545">
                <a:moveTo>
                  <a:pt x="343801" y="0"/>
                </a:moveTo>
                <a:lnTo>
                  <a:pt x="0" y="674738"/>
                </a:lnTo>
              </a:path>
              <a:path w="762000" h="677545">
                <a:moveTo>
                  <a:pt x="0" y="673100"/>
                </a:moveTo>
                <a:lnTo>
                  <a:pt x="762000" y="673100"/>
                </a:lnTo>
              </a:path>
              <a:path w="762000" h="677545">
                <a:moveTo>
                  <a:pt x="753465" y="677367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08800" y="4267200"/>
            <a:ext cx="1270000" cy="677545"/>
          </a:xfrm>
          <a:custGeom>
            <a:avLst/>
            <a:gdLst/>
            <a:ahLst/>
            <a:cxnLst/>
            <a:rect l="l" t="t" r="r" b="b"/>
            <a:pathLst>
              <a:path w="1270000" h="677545">
                <a:moveTo>
                  <a:pt x="0" y="0"/>
                </a:moveTo>
                <a:lnTo>
                  <a:pt x="83184" y="677519"/>
                </a:lnTo>
              </a:path>
              <a:path w="1270000" h="677545">
                <a:moveTo>
                  <a:pt x="88900" y="673100"/>
                </a:moveTo>
                <a:lnTo>
                  <a:pt x="1270000" y="673100"/>
                </a:lnTo>
              </a:path>
              <a:path w="1270000" h="677545">
                <a:moveTo>
                  <a:pt x="1267117" y="67373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9600" y="6019800"/>
            <a:ext cx="596265" cy="682625"/>
          </a:xfrm>
          <a:custGeom>
            <a:avLst/>
            <a:gdLst/>
            <a:ahLst/>
            <a:cxnLst/>
            <a:rect l="l" t="t" r="r" b="b"/>
            <a:pathLst>
              <a:path w="596264" h="682625">
                <a:moveTo>
                  <a:pt x="343801" y="0"/>
                </a:moveTo>
                <a:lnTo>
                  <a:pt x="0" y="674738"/>
                </a:lnTo>
              </a:path>
              <a:path w="596264" h="682625">
                <a:moveTo>
                  <a:pt x="589445" y="675347"/>
                </a:moveTo>
                <a:lnTo>
                  <a:pt x="330200" y="0"/>
                </a:lnTo>
              </a:path>
              <a:path w="596264" h="682625">
                <a:moveTo>
                  <a:pt x="12700" y="673100"/>
                </a:moveTo>
                <a:lnTo>
                  <a:pt x="595960" y="68251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" y="7620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07400" y="25400"/>
            <a:ext cx="1714500" cy="2032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6398" y="177800"/>
            <a:ext cx="857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John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 loudly in church and/but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Mary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1700" y="6426200"/>
            <a:ext cx="692150" cy="603250"/>
            <a:chOff x="2171700" y="6426200"/>
            <a:chExt cx="692150" cy="603250"/>
          </a:xfrm>
        </p:grpSpPr>
        <p:sp>
          <p:nvSpPr>
            <p:cNvPr id="7" name="object 7"/>
            <p:cNvSpPr/>
            <p:nvPr/>
          </p:nvSpPr>
          <p:spPr>
            <a:xfrm>
              <a:off x="2184400" y="6470357"/>
              <a:ext cx="628650" cy="546735"/>
            </a:xfrm>
            <a:custGeom>
              <a:avLst/>
              <a:gdLst/>
              <a:ahLst/>
              <a:cxnLst/>
              <a:rect l="l" t="t" r="r" b="b"/>
              <a:pathLst>
                <a:path w="628650" h="546734">
                  <a:moveTo>
                    <a:pt x="0" y="546303"/>
                  </a:moveTo>
                  <a:lnTo>
                    <a:pt x="628446" y="0"/>
                  </a:lnTo>
                </a:path>
              </a:pathLst>
            </a:custGeom>
            <a:ln w="25400">
              <a:solidFill>
                <a:srgbClr val="FF7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900" y="6426200"/>
              <a:ext cx="157746" cy="1504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47579" y="889000"/>
            <a:ext cx="512445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225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8100" y="29845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9902" y="2984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2917" y="3810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0347" y="38100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7800" y="4610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9143" y="46101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5000" y="5613400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1198" y="56134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48682" y="4025900"/>
            <a:ext cx="808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49600" y="3479800"/>
            <a:ext cx="760730" cy="596900"/>
          </a:xfrm>
          <a:custGeom>
            <a:avLst/>
            <a:gdLst/>
            <a:ahLst/>
            <a:cxnLst/>
            <a:rect l="l" t="t" r="r" b="b"/>
            <a:pathLst>
              <a:path w="760729" h="596900">
                <a:moveTo>
                  <a:pt x="760704" y="0"/>
                </a:moveTo>
                <a:lnTo>
                  <a:pt x="0" y="594321"/>
                </a:lnTo>
              </a:path>
              <a:path w="760729" h="596900">
                <a:moveTo>
                  <a:pt x="0" y="596900"/>
                </a:moveTo>
                <a:lnTo>
                  <a:pt x="673100" y="596900"/>
                </a:lnTo>
              </a:path>
              <a:path w="760729" h="596900">
                <a:moveTo>
                  <a:pt x="673100" y="592861"/>
                </a:moveTo>
                <a:lnTo>
                  <a:pt x="75642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1800" y="2552700"/>
            <a:ext cx="1620520" cy="423545"/>
          </a:xfrm>
          <a:custGeom>
            <a:avLst/>
            <a:gdLst/>
            <a:ahLst/>
            <a:cxnLst/>
            <a:rect l="l" t="t" r="r" b="b"/>
            <a:pathLst>
              <a:path w="1620520" h="423544">
                <a:moveTo>
                  <a:pt x="677367" y="0"/>
                </a:moveTo>
                <a:lnTo>
                  <a:pt x="0" y="423265"/>
                </a:lnTo>
              </a:path>
              <a:path w="1620520" h="423544">
                <a:moveTo>
                  <a:pt x="685800" y="0"/>
                </a:moveTo>
                <a:lnTo>
                  <a:pt x="1620380" y="416102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7800" y="3479800"/>
            <a:ext cx="1447800" cy="344170"/>
          </a:xfrm>
          <a:custGeom>
            <a:avLst/>
            <a:gdLst/>
            <a:ahLst/>
            <a:cxnLst/>
            <a:rect l="l" t="t" r="r" b="b"/>
            <a:pathLst>
              <a:path w="1447800" h="344170">
                <a:moveTo>
                  <a:pt x="674738" y="0"/>
                </a:moveTo>
                <a:lnTo>
                  <a:pt x="0" y="343801"/>
                </a:lnTo>
              </a:path>
              <a:path w="1447800" h="344170">
                <a:moveTo>
                  <a:pt x="685800" y="0"/>
                </a:moveTo>
                <a:lnTo>
                  <a:pt x="1447584" y="33916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0700" y="4330700"/>
            <a:ext cx="1607820" cy="341630"/>
          </a:xfrm>
          <a:custGeom>
            <a:avLst/>
            <a:gdLst/>
            <a:ahLst/>
            <a:cxnLst/>
            <a:rect l="l" t="t" r="r" b="b"/>
            <a:pathLst>
              <a:path w="1607820" h="341629">
                <a:moveTo>
                  <a:pt x="761784" y="0"/>
                </a:moveTo>
                <a:lnTo>
                  <a:pt x="0" y="339166"/>
                </a:lnTo>
              </a:path>
              <a:path w="1607820" h="341629">
                <a:moveTo>
                  <a:pt x="762000" y="0"/>
                </a:moveTo>
                <a:lnTo>
                  <a:pt x="1607489" y="341604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9800" y="5092700"/>
            <a:ext cx="1365885" cy="512445"/>
          </a:xfrm>
          <a:custGeom>
            <a:avLst/>
            <a:gdLst/>
            <a:ahLst/>
            <a:cxnLst/>
            <a:rect l="l" t="t" r="r" b="b"/>
            <a:pathLst>
              <a:path w="1365885" h="512445">
                <a:moveTo>
                  <a:pt x="679564" y="0"/>
                </a:moveTo>
                <a:lnTo>
                  <a:pt x="0" y="512089"/>
                </a:lnTo>
              </a:path>
              <a:path w="1365885" h="512445">
                <a:moveTo>
                  <a:pt x="685800" y="0"/>
                </a:moveTo>
                <a:lnTo>
                  <a:pt x="1365364" y="512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03800" y="1371600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571045" y="5740400"/>
            <a:ext cx="999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loudly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88454" y="4914900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church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89600" y="5092700"/>
            <a:ext cx="762000" cy="677545"/>
          </a:xfrm>
          <a:custGeom>
            <a:avLst/>
            <a:gdLst/>
            <a:ahLst/>
            <a:cxnLst/>
            <a:rect l="l" t="t" r="r" b="b"/>
            <a:pathLst>
              <a:path w="762000" h="677545">
                <a:moveTo>
                  <a:pt x="343801" y="0"/>
                </a:moveTo>
                <a:lnTo>
                  <a:pt x="0" y="674738"/>
                </a:lnTo>
              </a:path>
              <a:path w="762000" h="677545">
                <a:moveTo>
                  <a:pt x="0" y="673100"/>
                </a:moveTo>
                <a:lnTo>
                  <a:pt x="762000" y="673100"/>
                </a:lnTo>
              </a:path>
              <a:path w="762000" h="677545">
                <a:moveTo>
                  <a:pt x="753465" y="677367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08800" y="4267200"/>
            <a:ext cx="1270000" cy="677545"/>
          </a:xfrm>
          <a:custGeom>
            <a:avLst/>
            <a:gdLst/>
            <a:ahLst/>
            <a:cxnLst/>
            <a:rect l="l" t="t" r="r" b="b"/>
            <a:pathLst>
              <a:path w="1270000" h="677545">
                <a:moveTo>
                  <a:pt x="0" y="0"/>
                </a:moveTo>
                <a:lnTo>
                  <a:pt x="83184" y="677519"/>
                </a:lnTo>
              </a:path>
              <a:path w="1270000" h="677545">
                <a:moveTo>
                  <a:pt x="88900" y="673100"/>
                </a:moveTo>
                <a:lnTo>
                  <a:pt x="1270000" y="673100"/>
                </a:lnTo>
              </a:path>
              <a:path w="1270000" h="677545">
                <a:moveTo>
                  <a:pt x="1267117" y="67373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19600" y="6019800"/>
            <a:ext cx="596265" cy="682625"/>
          </a:xfrm>
          <a:custGeom>
            <a:avLst/>
            <a:gdLst/>
            <a:ahLst/>
            <a:cxnLst/>
            <a:rect l="l" t="t" r="r" b="b"/>
            <a:pathLst>
              <a:path w="596264" h="682625">
                <a:moveTo>
                  <a:pt x="343801" y="0"/>
                </a:moveTo>
                <a:lnTo>
                  <a:pt x="0" y="674738"/>
                </a:lnTo>
              </a:path>
              <a:path w="596264" h="682625">
                <a:moveTo>
                  <a:pt x="589445" y="675347"/>
                </a:moveTo>
                <a:lnTo>
                  <a:pt x="330200" y="0"/>
                </a:lnTo>
              </a:path>
              <a:path w="596264" h="682625">
                <a:moveTo>
                  <a:pt x="12700" y="673100"/>
                </a:moveTo>
                <a:lnTo>
                  <a:pt x="595960" y="68251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954752" y="6127750"/>
            <a:ext cx="8089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951" y="6686550"/>
            <a:ext cx="733869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0530" algn="ctr">
              <a:lnSpc>
                <a:spcPts val="293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</a:t>
            </a:r>
            <a:endParaRPr sz="3000" dirty="0">
              <a:latin typeface="Times New Roman"/>
              <a:cs typeface="Times New Roman"/>
            </a:endParaRPr>
          </a:p>
          <a:p>
            <a:pPr algn="ctr">
              <a:lnSpc>
                <a:spcPts val="3579"/>
              </a:lnSpc>
            </a:pP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*</a:t>
            </a:r>
            <a:r>
              <a:rPr lang="en-US" sz="3000" dirty="0">
                <a:solidFill>
                  <a:srgbClr val="FF7E79"/>
                </a:solidFill>
                <a:latin typeface="Times New Roman"/>
                <a:cs typeface="Times New Roman"/>
              </a:rPr>
              <a:t>Ali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 does </a:t>
            </a:r>
            <a:r>
              <a:rPr sz="3000" spc="-5" dirty="0">
                <a:solidFill>
                  <a:srgbClr val="FF7E79"/>
                </a:solidFill>
                <a:latin typeface="Times New Roman"/>
                <a:cs typeface="Times New Roman"/>
              </a:rPr>
              <a:t>so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folksongs quietly in the</a:t>
            </a:r>
            <a:r>
              <a:rPr sz="3000" spc="-95" dirty="0">
                <a:solidFill>
                  <a:srgbClr val="FF7E79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library</a:t>
            </a:r>
            <a:endParaRPr sz="3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07400" y="25400"/>
            <a:ext cx="171450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83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6398" y="177800"/>
            <a:ext cx="857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John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 loudly in church and/but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Mary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1700" y="6426200"/>
            <a:ext cx="692150" cy="603250"/>
            <a:chOff x="2171700" y="6426200"/>
            <a:chExt cx="692150" cy="603250"/>
          </a:xfrm>
        </p:grpSpPr>
        <p:sp>
          <p:nvSpPr>
            <p:cNvPr id="7" name="object 7"/>
            <p:cNvSpPr/>
            <p:nvPr/>
          </p:nvSpPr>
          <p:spPr>
            <a:xfrm>
              <a:off x="2184400" y="6470357"/>
              <a:ext cx="628650" cy="546735"/>
            </a:xfrm>
            <a:custGeom>
              <a:avLst/>
              <a:gdLst/>
              <a:ahLst/>
              <a:cxnLst/>
              <a:rect l="l" t="t" r="r" b="b"/>
              <a:pathLst>
                <a:path w="628650" h="546734">
                  <a:moveTo>
                    <a:pt x="0" y="546303"/>
                  </a:moveTo>
                  <a:lnTo>
                    <a:pt x="628446" y="0"/>
                  </a:lnTo>
                </a:path>
              </a:pathLst>
            </a:custGeom>
            <a:ln w="25400">
              <a:solidFill>
                <a:srgbClr val="FF7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900" y="6426200"/>
              <a:ext cx="157746" cy="1504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9859" y="4851400"/>
            <a:ext cx="2606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Ali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[does</a:t>
            </a:r>
            <a:r>
              <a:rPr sz="3000" spc="-9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so]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7700" y="4895062"/>
            <a:ext cx="662305" cy="300990"/>
            <a:chOff x="3187700" y="4895062"/>
            <a:chExt cx="662305" cy="300990"/>
          </a:xfrm>
        </p:grpSpPr>
        <p:sp>
          <p:nvSpPr>
            <p:cNvPr id="11" name="object 11"/>
            <p:cNvSpPr/>
            <p:nvPr/>
          </p:nvSpPr>
          <p:spPr>
            <a:xfrm>
              <a:off x="3200400" y="4940591"/>
              <a:ext cx="587375" cy="242570"/>
            </a:xfrm>
            <a:custGeom>
              <a:avLst/>
              <a:gdLst/>
              <a:ahLst/>
              <a:cxnLst/>
              <a:rect l="l" t="t" r="r" b="b"/>
              <a:pathLst>
                <a:path w="587375" h="242570">
                  <a:moveTo>
                    <a:pt x="0" y="242417"/>
                  </a:moveTo>
                  <a:lnTo>
                    <a:pt x="586892" y="0"/>
                  </a:lnTo>
                </a:path>
              </a:pathLst>
            </a:custGeom>
            <a:ln w="254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4905" y="4895062"/>
              <a:ext cx="164604" cy="1431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47579" y="889000"/>
            <a:ext cx="512445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225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8100" y="29845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09902" y="2984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92917" y="3810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00347" y="38100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7800" y="4610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9143" y="46101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48682" y="4025900"/>
            <a:ext cx="808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49600" y="3479800"/>
            <a:ext cx="760730" cy="596900"/>
          </a:xfrm>
          <a:custGeom>
            <a:avLst/>
            <a:gdLst/>
            <a:ahLst/>
            <a:cxnLst/>
            <a:rect l="l" t="t" r="r" b="b"/>
            <a:pathLst>
              <a:path w="760729" h="596900">
                <a:moveTo>
                  <a:pt x="760704" y="0"/>
                </a:moveTo>
                <a:lnTo>
                  <a:pt x="0" y="594321"/>
                </a:lnTo>
              </a:path>
              <a:path w="760729" h="596900">
                <a:moveTo>
                  <a:pt x="0" y="596900"/>
                </a:moveTo>
                <a:lnTo>
                  <a:pt x="673100" y="596900"/>
                </a:lnTo>
              </a:path>
              <a:path w="760729" h="596900">
                <a:moveTo>
                  <a:pt x="673100" y="592861"/>
                </a:moveTo>
                <a:lnTo>
                  <a:pt x="75642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1800" y="2552700"/>
            <a:ext cx="1620520" cy="423545"/>
          </a:xfrm>
          <a:custGeom>
            <a:avLst/>
            <a:gdLst/>
            <a:ahLst/>
            <a:cxnLst/>
            <a:rect l="l" t="t" r="r" b="b"/>
            <a:pathLst>
              <a:path w="1620520" h="423544">
                <a:moveTo>
                  <a:pt x="677367" y="0"/>
                </a:moveTo>
                <a:lnTo>
                  <a:pt x="0" y="423265"/>
                </a:lnTo>
              </a:path>
              <a:path w="1620520" h="423544">
                <a:moveTo>
                  <a:pt x="685800" y="0"/>
                </a:moveTo>
                <a:lnTo>
                  <a:pt x="1620380" y="416102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7800" y="3479800"/>
            <a:ext cx="1447800" cy="344170"/>
          </a:xfrm>
          <a:custGeom>
            <a:avLst/>
            <a:gdLst/>
            <a:ahLst/>
            <a:cxnLst/>
            <a:rect l="l" t="t" r="r" b="b"/>
            <a:pathLst>
              <a:path w="1447800" h="344170">
                <a:moveTo>
                  <a:pt x="674738" y="0"/>
                </a:moveTo>
                <a:lnTo>
                  <a:pt x="0" y="343801"/>
                </a:lnTo>
              </a:path>
              <a:path w="1447800" h="344170">
                <a:moveTo>
                  <a:pt x="685800" y="0"/>
                </a:moveTo>
                <a:lnTo>
                  <a:pt x="1447584" y="33916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30700" y="4330700"/>
            <a:ext cx="1607820" cy="341630"/>
          </a:xfrm>
          <a:custGeom>
            <a:avLst/>
            <a:gdLst/>
            <a:ahLst/>
            <a:cxnLst/>
            <a:rect l="l" t="t" r="r" b="b"/>
            <a:pathLst>
              <a:path w="1607820" h="341629">
                <a:moveTo>
                  <a:pt x="761784" y="0"/>
                </a:moveTo>
                <a:lnTo>
                  <a:pt x="0" y="339166"/>
                </a:lnTo>
              </a:path>
              <a:path w="1607820" h="341629">
                <a:moveTo>
                  <a:pt x="762000" y="0"/>
                </a:moveTo>
                <a:lnTo>
                  <a:pt x="1607489" y="341604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800" y="5092700"/>
            <a:ext cx="1365885" cy="512445"/>
          </a:xfrm>
          <a:custGeom>
            <a:avLst/>
            <a:gdLst/>
            <a:ahLst/>
            <a:cxnLst/>
            <a:rect l="l" t="t" r="r" b="b"/>
            <a:pathLst>
              <a:path w="1365885" h="512445">
                <a:moveTo>
                  <a:pt x="679564" y="0"/>
                </a:moveTo>
                <a:lnTo>
                  <a:pt x="0" y="512089"/>
                </a:lnTo>
              </a:path>
              <a:path w="1365885" h="512445">
                <a:moveTo>
                  <a:pt x="685800" y="0"/>
                </a:moveTo>
                <a:lnTo>
                  <a:pt x="1365364" y="512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03800" y="1371600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88454" y="4914900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church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89600" y="5092700"/>
            <a:ext cx="762000" cy="677545"/>
          </a:xfrm>
          <a:custGeom>
            <a:avLst/>
            <a:gdLst/>
            <a:ahLst/>
            <a:cxnLst/>
            <a:rect l="l" t="t" r="r" b="b"/>
            <a:pathLst>
              <a:path w="762000" h="677545">
                <a:moveTo>
                  <a:pt x="343801" y="0"/>
                </a:moveTo>
                <a:lnTo>
                  <a:pt x="0" y="674738"/>
                </a:lnTo>
              </a:path>
              <a:path w="762000" h="677545">
                <a:moveTo>
                  <a:pt x="0" y="673100"/>
                </a:moveTo>
                <a:lnTo>
                  <a:pt x="762000" y="673100"/>
                </a:lnTo>
              </a:path>
              <a:path w="762000" h="677545">
                <a:moveTo>
                  <a:pt x="753465" y="677367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8800" y="4267200"/>
            <a:ext cx="1270000" cy="677545"/>
          </a:xfrm>
          <a:custGeom>
            <a:avLst/>
            <a:gdLst/>
            <a:ahLst/>
            <a:cxnLst/>
            <a:rect l="l" t="t" r="r" b="b"/>
            <a:pathLst>
              <a:path w="1270000" h="677545">
                <a:moveTo>
                  <a:pt x="0" y="0"/>
                </a:moveTo>
                <a:lnTo>
                  <a:pt x="83184" y="677519"/>
                </a:lnTo>
              </a:path>
              <a:path w="1270000" h="677545">
                <a:moveTo>
                  <a:pt x="88900" y="673100"/>
                </a:moveTo>
                <a:lnTo>
                  <a:pt x="1270000" y="673100"/>
                </a:lnTo>
              </a:path>
              <a:path w="1270000" h="677545">
                <a:moveTo>
                  <a:pt x="1267117" y="67373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9600" y="6019800"/>
            <a:ext cx="596265" cy="682625"/>
          </a:xfrm>
          <a:custGeom>
            <a:avLst/>
            <a:gdLst/>
            <a:ahLst/>
            <a:cxnLst/>
            <a:rect l="l" t="t" r="r" b="b"/>
            <a:pathLst>
              <a:path w="596264" h="682625">
                <a:moveTo>
                  <a:pt x="343801" y="0"/>
                </a:moveTo>
                <a:lnTo>
                  <a:pt x="0" y="674738"/>
                </a:lnTo>
              </a:path>
              <a:path w="596264" h="682625">
                <a:moveTo>
                  <a:pt x="589445" y="675347"/>
                </a:moveTo>
                <a:lnTo>
                  <a:pt x="330200" y="0"/>
                </a:lnTo>
              </a:path>
              <a:path w="596264" h="682625">
                <a:moveTo>
                  <a:pt x="12700" y="673100"/>
                </a:moveTo>
                <a:lnTo>
                  <a:pt x="595960" y="68251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5609" y="5429250"/>
            <a:ext cx="203708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50"/>
              </a:lnSpc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quietly in</a:t>
            </a:r>
            <a:r>
              <a:rPr sz="3000" spc="-9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the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library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4752" y="5708650"/>
            <a:ext cx="808990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9690" algn="ctr">
              <a:lnSpc>
                <a:spcPts val="280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4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91198" y="5708650"/>
            <a:ext cx="51244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71045" y="5835650"/>
            <a:ext cx="999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loudly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6951" y="6686550"/>
            <a:ext cx="733869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0530" algn="ctr">
              <a:lnSpc>
                <a:spcPts val="293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579"/>
              </a:lnSpc>
            </a:pP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*seldom does </a:t>
            </a:r>
            <a:r>
              <a:rPr sz="3000" spc="-5" dirty="0">
                <a:solidFill>
                  <a:srgbClr val="FF7E79"/>
                </a:solidFill>
                <a:latin typeface="Times New Roman"/>
                <a:cs typeface="Times New Roman"/>
              </a:rPr>
              <a:t>so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folksongs quietly in the</a:t>
            </a:r>
            <a:r>
              <a:rPr sz="3000" spc="-95" dirty="0">
                <a:solidFill>
                  <a:srgbClr val="FF7E79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library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08E7D37B-ABDC-4E47-BB11-3668965DC576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07400" y="25400"/>
            <a:ext cx="1714500" cy="20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83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6398" y="177800"/>
            <a:ext cx="857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John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 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 loudly in church</a:t>
            </a:r>
            <a:r>
              <a:rPr lang="en-US" sz="3000" dirty="0">
                <a:solidFill>
                  <a:srgbClr val="FFFFFF"/>
                </a:solidFill>
                <a:latin typeface="Times New Roman"/>
                <a:cs typeface="Times New Roman"/>
              </a:rPr>
              <a:t> and/but </a:t>
            </a:r>
            <a:r>
              <a:rPr lang="en-US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Mary</a:t>
            </a:r>
            <a:r>
              <a:rPr lang="en-US"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1700" y="6426200"/>
            <a:ext cx="692150" cy="603250"/>
            <a:chOff x="2171700" y="6426200"/>
            <a:chExt cx="692150" cy="603250"/>
          </a:xfrm>
        </p:grpSpPr>
        <p:sp>
          <p:nvSpPr>
            <p:cNvPr id="7" name="object 7"/>
            <p:cNvSpPr/>
            <p:nvPr/>
          </p:nvSpPr>
          <p:spPr>
            <a:xfrm>
              <a:off x="2184400" y="6470357"/>
              <a:ext cx="628650" cy="546735"/>
            </a:xfrm>
            <a:custGeom>
              <a:avLst/>
              <a:gdLst/>
              <a:ahLst/>
              <a:cxnLst/>
              <a:rect l="l" t="t" r="r" b="b"/>
              <a:pathLst>
                <a:path w="628650" h="546734">
                  <a:moveTo>
                    <a:pt x="0" y="546303"/>
                  </a:moveTo>
                  <a:lnTo>
                    <a:pt x="628446" y="0"/>
                  </a:lnTo>
                </a:path>
              </a:pathLst>
            </a:custGeom>
            <a:ln w="25400">
              <a:solidFill>
                <a:srgbClr val="FF7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900" y="6426200"/>
              <a:ext cx="157746" cy="1504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9859" y="4851400"/>
            <a:ext cx="2606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seldom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[does</a:t>
            </a:r>
            <a:r>
              <a:rPr sz="3000" spc="-9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so]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7700" y="4895062"/>
            <a:ext cx="662305" cy="300990"/>
            <a:chOff x="3187700" y="4895062"/>
            <a:chExt cx="662305" cy="300990"/>
          </a:xfrm>
        </p:grpSpPr>
        <p:sp>
          <p:nvSpPr>
            <p:cNvPr id="11" name="object 11"/>
            <p:cNvSpPr/>
            <p:nvPr/>
          </p:nvSpPr>
          <p:spPr>
            <a:xfrm>
              <a:off x="3200400" y="4940591"/>
              <a:ext cx="587375" cy="242570"/>
            </a:xfrm>
            <a:custGeom>
              <a:avLst/>
              <a:gdLst/>
              <a:ahLst/>
              <a:cxnLst/>
              <a:rect l="l" t="t" r="r" b="b"/>
              <a:pathLst>
                <a:path w="587375" h="242570">
                  <a:moveTo>
                    <a:pt x="0" y="242417"/>
                  </a:moveTo>
                  <a:lnTo>
                    <a:pt x="586892" y="0"/>
                  </a:lnTo>
                </a:path>
              </a:pathLst>
            </a:custGeom>
            <a:ln w="254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4905" y="4895062"/>
              <a:ext cx="164604" cy="1431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6307" y="2527300"/>
            <a:ext cx="2998470" cy="99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1200" marR="5080" indent="-699135">
              <a:lnSpc>
                <a:spcPct val="105600"/>
              </a:lnSpc>
              <a:spcBef>
                <a:spcPts val="95"/>
              </a:spcBef>
            </a:pPr>
            <a:r>
              <a:rPr lang="en-US"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Ali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[does </a:t>
            </a: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so]</a:t>
            </a:r>
            <a:r>
              <a:rPr sz="3000" spc="-9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in  the</a:t>
            </a:r>
            <a:r>
              <a:rPr sz="3000" spc="-1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library</a:t>
            </a:r>
            <a:endParaRPr sz="3000" dirty="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08300" y="3403600"/>
            <a:ext cx="2002789" cy="640715"/>
            <a:chOff x="2908300" y="3403600"/>
            <a:chExt cx="2002789" cy="640715"/>
          </a:xfrm>
        </p:grpSpPr>
        <p:sp>
          <p:nvSpPr>
            <p:cNvPr id="15" name="object 15"/>
            <p:cNvSpPr/>
            <p:nvPr/>
          </p:nvSpPr>
          <p:spPr>
            <a:xfrm>
              <a:off x="2921000" y="3416300"/>
              <a:ext cx="1925320" cy="574040"/>
            </a:xfrm>
            <a:custGeom>
              <a:avLst/>
              <a:gdLst/>
              <a:ahLst/>
              <a:cxnLst/>
              <a:rect l="l" t="t" r="r" b="b"/>
              <a:pathLst>
                <a:path w="1925320" h="574039">
                  <a:moveTo>
                    <a:pt x="0" y="0"/>
                  </a:moveTo>
                  <a:lnTo>
                    <a:pt x="1925154" y="573455"/>
                  </a:lnTo>
                </a:path>
              </a:pathLst>
            </a:custGeom>
            <a:ln w="254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47200" y="3896569"/>
              <a:ext cx="163470" cy="1472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47579" y="889000"/>
            <a:ext cx="512445" cy="16927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225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8100" y="29845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09902" y="29845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2917" y="38100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00347" y="38100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87800" y="4610100"/>
            <a:ext cx="427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79143" y="46101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AdvP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48682" y="4025900"/>
            <a:ext cx="808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9600" y="3479800"/>
            <a:ext cx="760730" cy="596900"/>
          </a:xfrm>
          <a:custGeom>
            <a:avLst/>
            <a:gdLst/>
            <a:ahLst/>
            <a:cxnLst/>
            <a:rect l="l" t="t" r="r" b="b"/>
            <a:pathLst>
              <a:path w="760729" h="596900">
                <a:moveTo>
                  <a:pt x="760704" y="0"/>
                </a:moveTo>
                <a:lnTo>
                  <a:pt x="0" y="594321"/>
                </a:lnTo>
              </a:path>
              <a:path w="760729" h="596900">
                <a:moveTo>
                  <a:pt x="0" y="596900"/>
                </a:moveTo>
                <a:lnTo>
                  <a:pt x="673100" y="596900"/>
                </a:lnTo>
              </a:path>
              <a:path w="760729" h="596900">
                <a:moveTo>
                  <a:pt x="673100" y="592861"/>
                </a:moveTo>
                <a:lnTo>
                  <a:pt x="756424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1800" y="2552700"/>
            <a:ext cx="1620520" cy="423545"/>
          </a:xfrm>
          <a:custGeom>
            <a:avLst/>
            <a:gdLst/>
            <a:ahLst/>
            <a:cxnLst/>
            <a:rect l="l" t="t" r="r" b="b"/>
            <a:pathLst>
              <a:path w="1620520" h="423544">
                <a:moveTo>
                  <a:pt x="677367" y="0"/>
                </a:moveTo>
                <a:lnTo>
                  <a:pt x="0" y="423265"/>
                </a:lnTo>
              </a:path>
              <a:path w="1620520" h="423544">
                <a:moveTo>
                  <a:pt x="685800" y="0"/>
                </a:moveTo>
                <a:lnTo>
                  <a:pt x="1620380" y="416102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3479800"/>
            <a:ext cx="1447800" cy="344170"/>
          </a:xfrm>
          <a:custGeom>
            <a:avLst/>
            <a:gdLst/>
            <a:ahLst/>
            <a:cxnLst/>
            <a:rect l="l" t="t" r="r" b="b"/>
            <a:pathLst>
              <a:path w="1447800" h="344170">
                <a:moveTo>
                  <a:pt x="674738" y="0"/>
                </a:moveTo>
                <a:lnTo>
                  <a:pt x="0" y="343801"/>
                </a:lnTo>
              </a:path>
              <a:path w="1447800" h="344170">
                <a:moveTo>
                  <a:pt x="685800" y="0"/>
                </a:moveTo>
                <a:lnTo>
                  <a:pt x="1447584" y="33916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30700" y="4330700"/>
            <a:ext cx="1607820" cy="341630"/>
          </a:xfrm>
          <a:custGeom>
            <a:avLst/>
            <a:gdLst/>
            <a:ahLst/>
            <a:cxnLst/>
            <a:rect l="l" t="t" r="r" b="b"/>
            <a:pathLst>
              <a:path w="1607820" h="341629">
                <a:moveTo>
                  <a:pt x="761784" y="0"/>
                </a:moveTo>
                <a:lnTo>
                  <a:pt x="0" y="339166"/>
                </a:lnTo>
              </a:path>
              <a:path w="1607820" h="341629">
                <a:moveTo>
                  <a:pt x="762000" y="0"/>
                </a:moveTo>
                <a:lnTo>
                  <a:pt x="1607489" y="341604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9800" y="5092700"/>
            <a:ext cx="1365885" cy="512445"/>
          </a:xfrm>
          <a:custGeom>
            <a:avLst/>
            <a:gdLst/>
            <a:ahLst/>
            <a:cxnLst/>
            <a:rect l="l" t="t" r="r" b="b"/>
            <a:pathLst>
              <a:path w="1365885" h="512445">
                <a:moveTo>
                  <a:pt x="679564" y="0"/>
                </a:moveTo>
                <a:lnTo>
                  <a:pt x="0" y="512089"/>
                </a:lnTo>
              </a:path>
              <a:path w="1365885" h="512445">
                <a:moveTo>
                  <a:pt x="685800" y="0"/>
                </a:moveTo>
                <a:lnTo>
                  <a:pt x="1365364" y="512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03800" y="1371600"/>
            <a:ext cx="0" cy="673100"/>
          </a:xfrm>
          <a:custGeom>
            <a:avLst/>
            <a:gdLst/>
            <a:ahLst/>
            <a:cxnLst/>
            <a:rect l="l" t="t" r="r" b="b"/>
            <a:pathLst>
              <a:path h="673100">
                <a:moveTo>
                  <a:pt x="0" y="0"/>
                </a:moveTo>
                <a:lnTo>
                  <a:pt x="0" y="673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88454" y="4914900"/>
            <a:ext cx="145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church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89600" y="5092700"/>
            <a:ext cx="762000" cy="677545"/>
          </a:xfrm>
          <a:custGeom>
            <a:avLst/>
            <a:gdLst/>
            <a:ahLst/>
            <a:cxnLst/>
            <a:rect l="l" t="t" r="r" b="b"/>
            <a:pathLst>
              <a:path w="762000" h="677545">
                <a:moveTo>
                  <a:pt x="343801" y="0"/>
                </a:moveTo>
                <a:lnTo>
                  <a:pt x="0" y="674738"/>
                </a:lnTo>
              </a:path>
              <a:path w="762000" h="677545">
                <a:moveTo>
                  <a:pt x="0" y="673100"/>
                </a:moveTo>
                <a:lnTo>
                  <a:pt x="762000" y="673100"/>
                </a:lnTo>
              </a:path>
              <a:path w="762000" h="677545">
                <a:moveTo>
                  <a:pt x="753465" y="677367"/>
                </a:moveTo>
                <a:lnTo>
                  <a:pt x="3302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08800" y="4267200"/>
            <a:ext cx="1270000" cy="677545"/>
          </a:xfrm>
          <a:custGeom>
            <a:avLst/>
            <a:gdLst/>
            <a:ahLst/>
            <a:cxnLst/>
            <a:rect l="l" t="t" r="r" b="b"/>
            <a:pathLst>
              <a:path w="1270000" h="677545">
                <a:moveTo>
                  <a:pt x="0" y="0"/>
                </a:moveTo>
                <a:lnTo>
                  <a:pt x="83184" y="677519"/>
                </a:lnTo>
              </a:path>
              <a:path w="1270000" h="677545">
                <a:moveTo>
                  <a:pt x="88900" y="673100"/>
                </a:moveTo>
                <a:lnTo>
                  <a:pt x="1270000" y="673100"/>
                </a:lnTo>
              </a:path>
              <a:path w="1270000" h="677545">
                <a:moveTo>
                  <a:pt x="1267117" y="67373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19600" y="6019800"/>
            <a:ext cx="596265" cy="682625"/>
          </a:xfrm>
          <a:custGeom>
            <a:avLst/>
            <a:gdLst/>
            <a:ahLst/>
            <a:cxnLst/>
            <a:rect l="l" t="t" r="r" b="b"/>
            <a:pathLst>
              <a:path w="596264" h="682625">
                <a:moveTo>
                  <a:pt x="343801" y="0"/>
                </a:moveTo>
                <a:lnTo>
                  <a:pt x="0" y="674738"/>
                </a:lnTo>
              </a:path>
              <a:path w="596264" h="682625">
                <a:moveTo>
                  <a:pt x="589445" y="675347"/>
                </a:moveTo>
                <a:lnTo>
                  <a:pt x="330200" y="0"/>
                </a:lnTo>
              </a:path>
              <a:path w="596264" h="682625">
                <a:moveTo>
                  <a:pt x="12700" y="673100"/>
                </a:moveTo>
                <a:lnTo>
                  <a:pt x="595960" y="68251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5609" y="5429250"/>
            <a:ext cx="203708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950"/>
              </a:lnSpc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quietly in</a:t>
            </a:r>
            <a:r>
              <a:rPr sz="3000" spc="-9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the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library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54752" y="5708650"/>
            <a:ext cx="808990" cy="82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9690" algn="ctr">
              <a:lnSpc>
                <a:spcPts val="280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4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91198" y="5708650"/>
            <a:ext cx="51244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71045" y="5835650"/>
            <a:ext cx="999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loudly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6951" y="6686550"/>
            <a:ext cx="7338695" cy="8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0530" algn="ctr">
              <a:lnSpc>
                <a:spcPts val="2930"/>
              </a:lnSpc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opera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ts val="3579"/>
              </a:lnSpc>
            </a:pP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*seldom does </a:t>
            </a:r>
            <a:r>
              <a:rPr sz="3000" spc="-5" dirty="0">
                <a:solidFill>
                  <a:srgbClr val="FF7E79"/>
                </a:solidFill>
                <a:latin typeface="Times New Roman"/>
                <a:cs typeface="Times New Roman"/>
              </a:rPr>
              <a:t>so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folksongs quietly in the</a:t>
            </a:r>
            <a:r>
              <a:rPr sz="3000" spc="-95" dirty="0">
                <a:solidFill>
                  <a:srgbClr val="FF7E79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7E79"/>
                </a:solidFill>
                <a:latin typeface="Times New Roman"/>
                <a:cs typeface="Times New Roman"/>
              </a:rPr>
              <a:t>library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2B0E8EC1-FB4C-4A61-A749-F624C6B157DE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76263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25" dirty="0"/>
              <a:t>Further </a:t>
            </a:r>
            <a:r>
              <a:rPr sz="6400" spc="-445" dirty="0"/>
              <a:t>Evidence </a:t>
            </a:r>
            <a:r>
              <a:rPr sz="6400" spc="40" dirty="0"/>
              <a:t>for</a:t>
            </a:r>
            <a:r>
              <a:rPr sz="6400" spc="-420" dirty="0"/>
              <a:t> </a:t>
            </a:r>
            <a:r>
              <a:rPr sz="6400" spc="-215" dirty="0"/>
              <a:t>V</a:t>
            </a:r>
            <a:r>
              <a:rPr lang="en-PK" sz="6400" spc="-215" dirty="0"/>
              <a:t>'</a:t>
            </a:r>
            <a:endParaRPr sz="6400" dirty="0"/>
          </a:p>
        </p:txBody>
      </p:sp>
      <p:sp>
        <p:nvSpPr>
          <p:cNvPr id="4" name="object 4"/>
          <p:cNvSpPr txBox="1"/>
          <p:nvPr/>
        </p:nvSpPr>
        <p:spPr>
          <a:xfrm>
            <a:off x="4106229" y="2070100"/>
            <a:ext cx="512445" cy="127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VP</a:t>
            </a:r>
            <a:endParaRPr sz="3000" dirty="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  <a:spcBef>
                <a:spcPts val="26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05300" y="2527300"/>
            <a:ext cx="0" cy="419100"/>
          </a:xfrm>
          <a:custGeom>
            <a:avLst/>
            <a:gdLst/>
            <a:ahLst/>
            <a:cxnLst/>
            <a:rect l="l" t="t" r="r" b="b"/>
            <a:pathLst>
              <a:path h="419100">
                <a:moveTo>
                  <a:pt x="0" y="0"/>
                </a:moveTo>
                <a:lnTo>
                  <a:pt x="0" y="4191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8529" y="3727450"/>
            <a:ext cx="73025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1080" y="36576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PP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4634" y="4584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4300" y="4584700"/>
            <a:ext cx="2012314" cy="8128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770255" marR="5080" indent="-758190">
              <a:lnSpc>
                <a:spcPct val="72200"/>
              </a:lnSpc>
              <a:spcBef>
                <a:spcPts val="1100"/>
              </a:spcBef>
              <a:tabLst>
                <a:tab pos="576580" algn="l"/>
                <a:tab pos="1597025" algn="l"/>
              </a:tabLst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	Conj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6124" y="4584700"/>
            <a:ext cx="70294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ts val="31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3100"/>
              </a:lnSpc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2300" y="5689600"/>
            <a:ext cx="339090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ts val="3050"/>
              </a:lnSpc>
              <a:spcBef>
                <a:spcPts val="100"/>
              </a:spcBef>
              <a:tabLst>
                <a:tab pos="1112520" algn="l"/>
                <a:tab pos="1955164" algn="l"/>
                <a:tab pos="2890520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	V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NP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ts val="3050"/>
              </a:lnSpc>
              <a:tabLst>
                <a:tab pos="1748155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eats	tosses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500" y="6718300"/>
            <a:ext cx="893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beans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5731" y="6718300"/>
            <a:ext cx="95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salads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53020" y="3371850"/>
            <a:ext cx="4817745" cy="3390900"/>
          </a:xfrm>
          <a:custGeom>
            <a:avLst/>
            <a:gdLst/>
            <a:ahLst/>
            <a:cxnLst/>
            <a:rect l="l" t="t" r="r" b="b"/>
            <a:pathLst>
              <a:path w="4817745" h="3451225">
                <a:moveTo>
                  <a:pt x="848842" y="2857500"/>
                </a:moveTo>
                <a:lnTo>
                  <a:pt x="596900" y="3451047"/>
                </a:lnTo>
              </a:path>
              <a:path w="4817745" h="3451225">
                <a:moveTo>
                  <a:pt x="596900" y="3441700"/>
                </a:moveTo>
                <a:lnTo>
                  <a:pt x="1193800" y="3441700"/>
                </a:lnTo>
              </a:path>
              <a:path w="4817745" h="3451225">
                <a:moveTo>
                  <a:pt x="1192199" y="3448646"/>
                </a:moveTo>
                <a:lnTo>
                  <a:pt x="850900" y="2857500"/>
                </a:lnTo>
              </a:path>
              <a:path w="4817745" h="3451225">
                <a:moveTo>
                  <a:pt x="2709900" y="2857500"/>
                </a:moveTo>
                <a:lnTo>
                  <a:pt x="2540000" y="3450005"/>
                </a:lnTo>
              </a:path>
              <a:path w="4817745" h="3451225">
                <a:moveTo>
                  <a:pt x="2540000" y="3441700"/>
                </a:moveTo>
                <a:lnTo>
                  <a:pt x="3213100" y="3441700"/>
                </a:lnTo>
              </a:path>
              <a:path w="4817745" h="3451225">
                <a:moveTo>
                  <a:pt x="3217214" y="3446614"/>
                </a:moveTo>
                <a:lnTo>
                  <a:pt x="2705100" y="2857500"/>
                </a:lnTo>
              </a:path>
              <a:path w="4817745" h="3451225">
                <a:moveTo>
                  <a:pt x="512114" y="1651000"/>
                </a:moveTo>
                <a:lnTo>
                  <a:pt x="0" y="2410244"/>
                </a:lnTo>
              </a:path>
              <a:path w="4817745" h="3451225">
                <a:moveTo>
                  <a:pt x="508000" y="1651000"/>
                </a:moveTo>
                <a:lnTo>
                  <a:pt x="851801" y="2325738"/>
                </a:lnTo>
              </a:path>
              <a:path w="4817745" h="3451225">
                <a:moveTo>
                  <a:pt x="2029942" y="1739900"/>
                </a:moveTo>
                <a:lnTo>
                  <a:pt x="1778000" y="2333447"/>
                </a:lnTo>
              </a:path>
              <a:path w="4817745" h="3451225">
                <a:moveTo>
                  <a:pt x="2032000" y="1739900"/>
                </a:moveTo>
                <a:lnTo>
                  <a:pt x="2544114" y="2329014"/>
                </a:lnTo>
              </a:path>
              <a:path w="4817745" h="3451225">
                <a:moveTo>
                  <a:pt x="1186129" y="812800"/>
                </a:moveTo>
                <a:lnTo>
                  <a:pt x="596900" y="1240904"/>
                </a:lnTo>
              </a:path>
              <a:path w="4817745" h="3451225">
                <a:moveTo>
                  <a:pt x="1181100" y="812800"/>
                </a:moveTo>
                <a:lnTo>
                  <a:pt x="1181100" y="1231900"/>
                </a:lnTo>
              </a:path>
              <a:path w="4817745" h="3451225">
                <a:moveTo>
                  <a:pt x="1181100" y="812800"/>
                </a:moveTo>
                <a:lnTo>
                  <a:pt x="1943506" y="1235405"/>
                </a:lnTo>
              </a:path>
              <a:path w="4817745" h="3451225">
                <a:moveTo>
                  <a:pt x="1948738" y="0"/>
                </a:moveTo>
                <a:lnTo>
                  <a:pt x="1257300" y="338670"/>
                </a:lnTo>
              </a:path>
              <a:path w="4817745" h="3451225">
                <a:moveTo>
                  <a:pt x="1943100" y="0"/>
                </a:moveTo>
                <a:lnTo>
                  <a:pt x="3513493" y="367842"/>
                </a:lnTo>
              </a:path>
              <a:path w="4817745" h="3451225">
                <a:moveTo>
                  <a:pt x="3515080" y="800100"/>
                </a:moveTo>
                <a:lnTo>
                  <a:pt x="3289300" y="1322209"/>
                </a:lnTo>
              </a:path>
              <a:path w="4817745" h="3451225">
                <a:moveTo>
                  <a:pt x="3517900" y="800100"/>
                </a:moveTo>
                <a:lnTo>
                  <a:pt x="4364240" y="1308633"/>
                </a:lnTo>
              </a:path>
              <a:path w="4817745" h="3451225">
                <a:moveTo>
                  <a:pt x="4385665" y="1701800"/>
                </a:moveTo>
                <a:lnTo>
                  <a:pt x="3962400" y="2379167"/>
                </a:lnTo>
              </a:path>
              <a:path w="4817745" h="3451225">
                <a:moveTo>
                  <a:pt x="3962400" y="2374900"/>
                </a:moveTo>
                <a:lnTo>
                  <a:pt x="4813300" y="2374900"/>
                </a:lnTo>
              </a:path>
              <a:path w="4817745" h="3451225">
                <a:moveTo>
                  <a:pt x="4817465" y="2379167"/>
                </a:moveTo>
                <a:lnTo>
                  <a:pt x="4394200" y="17018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170574" y="5689600"/>
            <a:ext cx="1020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110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	fork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FAEFABE-3CE5-431A-B918-80626606E868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4292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515" dirty="0"/>
              <a:t>P</a:t>
            </a:r>
            <a:r>
              <a:rPr lang="en-PK" sz="6400" spc="-515" dirty="0"/>
              <a:t>'</a:t>
            </a:r>
            <a:r>
              <a:rPr sz="6400" spc="-75" dirty="0"/>
              <a:t> </a:t>
            </a:r>
            <a:r>
              <a:rPr lang="en-US" sz="6400" spc="-245" dirty="0"/>
              <a:t>R</a:t>
            </a:r>
            <a:r>
              <a:rPr sz="6400" spc="-245" dirty="0"/>
              <a:t>ules</a:t>
            </a:r>
            <a:endParaRPr sz="6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517496" y="2647794"/>
            <a:ext cx="330835" cy="1740535"/>
            <a:chOff x="1517496" y="2647794"/>
            <a:chExt cx="330835" cy="1740535"/>
          </a:xfrm>
        </p:grpSpPr>
        <p:sp>
          <p:nvSpPr>
            <p:cNvPr id="5" name="object 5"/>
            <p:cNvSpPr/>
            <p:nvPr/>
          </p:nvSpPr>
          <p:spPr>
            <a:xfrm>
              <a:off x="1532417" y="2662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2419" y="2662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2417" y="33612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2419" y="33612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2417" y="40724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2419" y="40724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74254" y="2311400"/>
            <a:ext cx="4637405" cy="2205732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0"/>
              </a:spcBef>
              <a:tabLst>
                <a:tab pos="1475740" algn="l"/>
              </a:tabLst>
            </a:pPr>
            <a:r>
              <a:rPr sz="3000" spc="-4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US" sz="3000" spc="-47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000" spc="-475" dirty="0" err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000" spc="-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3000" spc="-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ts val="5600"/>
              </a:lnSpc>
              <a:spcBef>
                <a:spcPts val="420"/>
              </a:spcBef>
              <a:tabLst>
                <a:tab pos="1281430" algn="l"/>
                <a:tab pos="2143125" algn="l"/>
                <a:tab pos="2843530" algn="l"/>
                <a:tab pos="3606165" algn="l"/>
              </a:tabLst>
            </a:pP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3000" spc="-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(AdvP)	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3000" spc="-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i="1" dirty="0">
                <a:solidFill>
                  <a:srgbClr val="FFFFFF"/>
                </a:solidFill>
                <a:latin typeface="Times New Roman"/>
                <a:cs typeface="Times New Roman"/>
              </a:rPr>
              <a:t>or	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3000" spc="-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60" dirty="0">
                <a:solidFill>
                  <a:srgbClr val="FFFFFF"/>
                </a:solidFill>
                <a:latin typeface="Arial"/>
                <a:cs typeface="Arial"/>
              </a:rPr>
              <a:t>(PP) 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3000" spc="-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475" dirty="0">
                <a:solidFill>
                  <a:srgbClr val="FFFFFF"/>
                </a:solidFill>
                <a:latin typeface="Arial"/>
                <a:cs typeface="Arial"/>
              </a:rPr>
              <a:t>P	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(NP)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3293079-073F-4DAB-8F02-192AADB9ED62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36"/>
            <a:ext cx="10160000" cy="7366000"/>
          </a:xfrm>
          <a:custGeom>
            <a:avLst/>
            <a:gdLst/>
            <a:ahLst/>
            <a:cxnLst/>
            <a:rect l="l" t="t" r="r" b="b"/>
            <a:pathLst>
              <a:path w="10160000" h="7366000">
                <a:moveTo>
                  <a:pt x="0" y="7366000"/>
                </a:moveTo>
                <a:lnTo>
                  <a:pt x="10160000" y="7366000"/>
                </a:lnTo>
                <a:lnTo>
                  <a:pt x="10160000" y="0"/>
                </a:lnTo>
                <a:lnTo>
                  <a:pt x="0" y="0"/>
                </a:lnTo>
                <a:lnTo>
                  <a:pt x="0" y="7366000"/>
                </a:lnTo>
                <a:close/>
              </a:path>
            </a:pathLst>
          </a:custGeom>
          <a:solidFill>
            <a:srgbClr val="4E76AA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442200"/>
            <a:ext cx="10160000" cy="177800"/>
          </a:xfrm>
          <a:custGeom>
            <a:avLst/>
            <a:gdLst/>
            <a:ahLst/>
            <a:cxnLst/>
            <a:rect l="l" t="t" r="r" b="b"/>
            <a:pathLst>
              <a:path w="10160000" h="177800">
                <a:moveTo>
                  <a:pt x="0" y="177800"/>
                </a:moveTo>
                <a:lnTo>
                  <a:pt x="10160000" y="177800"/>
                </a:lnTo>
                <a:lnTo>
                  <a:pt x="10160000" y="0"/>
                </a:lnTo>
                <a:lnTo>
                  <a:pt x="0" y="0"/>
                </a:lnTo>
                <a:lnTo>
                  <a:pt x="0" y="177800"/>
                </a:lnTo>
                <a:close/>
              </a:path>
            </a:pathLst>
          </a:custGeom>
          <a:solidFill>
            <a:srgbClr val="4E76AA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602379" y="598076"/>
            <a:ext cx="442595" cy="442595"/>
            <a:chOff x="9602379" y="598076"/>
            <a:chExt cx="442595" cy="442595"/>
          </a:xfrm>
        </p:grpSpPr>
        <p:sp>
          <p:nvSpPr>
            <p:cNvPr id="9" name="object 9"/>
            <p:cNvSpPr/>
            <p:nvPr/>
          </p:nvSpPr>
          <p:spPr>
            <a:xfrm>
              <a:off x="9627779" y="6234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4E76AA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627779" y="6234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9"/>
                  </a:lnTo>
                  <a:lnTo>
                    <a:pt x="381927" y="259505"/>
                  </a:lnTo>
                  <a:lnTo>
                    <a:pt x="363101" y="299274"/>
                  </a:lnTo>
                  <a:lnTo>
                    <a:pt x="334862" y="334866"/>
                  </a:lnTo>
                  <a:lnTo>
                    <a:pt x="299270" y="363106"/>
                  </a:lnTo>
                  <a:lnTo>
                    <a:pt x="259501" y="381933"/>
                  </a:lnTo>
                  <a:lnTo>
                    <a:pt x="217225" y="391346"/>
                  </a:lnTo>
                  <a:lnTo>
                    <a:pt x="174114" y="391346"/>
                  </a:lnTo>
                  <a:lnTo>
                    <a:pt x="131838" y="381933"/>
                  </a:lnTo>
                  <a:lnTo>
                    <a:pt x="92069" y="363106"/>
                  </a:lnTo>
                  <a:lnTo>
                    <a:pt x="56478" y="334866"/>
                  </a:lnTo>
                  <a:lnTo>
                    <a:pt x="28239" y="299274"/>
                  </a:lnTo>
                  <a:lnTo>
                    <a:pt x="9413" y="259505"/>
                  </a:lnTo>
                  <a:lnTo>
                    <a:pt x="0" y="217229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602379" y="1106076"/>
            <a:ext cx="442595" cy="442595"/>
            <a:chOff x="9602379" y="1106076"/>
            <a:chExt cx="442595" cy="442595"/>
          </a:xfrm>
        </p:grpSpPr>
        <p:sp>
          <p:nvSpPr>
            <p:cNvPr id="12" name="object 12"/>
            <p:cNvSpPr/>
            <p:nvPr/>
          </p:nvSpPr>
          <p:spPr>
            <a:xfrm>
              <a:off x="9627779" y="11314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627779" y="11314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4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8"/>
                  </a:lnTo>
                  <a:lnTo>
                    <a:pt x="381927" y="259504"/>
                  </a:lnTo>
                  <a:lnTo>
                    <a:pt x="363101" y="299273"/>
                  </a:lnTo>
                  <a:lnTo>
                    <a:pt x="334862" y="334865"/>
                  </a:lnTo>
                  <a:lnTo>
                    <a:pt x="299270" y="363104"/>
                  </a:lnTo>
                  <a:lnTo>
                    <a:pt x="259501" y="381930"/>
                  </a:lnTo>
                  <a:lnTo>
                    <a:pt x="217225" y="391343"/>
                  </a:lnTo>
                  <a:lnTo>
                    <a:pt x="174114" y="391343"/>
                  </a:lnTo>
                  <a:lnTo>
                    <a:pt x="131838" y="381930"/>
                  </a:lnTo>
                  <a:lnTo>
                    <a:pt x="92069" y="363104"/>
                  </a:lnTo>
                  <a:lnTo>
                    <a:pt x="56478" y="334865"/>
                  </a:lnTo>
                  <a:lnTo>
                    <a:pt x="28239" y="299273"/>
                  </a:lnTo>
                  <a:lnTo>
                    <a:pt x="9413" y="259504"/>
                  </a:lnTo>
                  <a:lnTo>
                    <a:pt x="0" y="217228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602379" y="77376"/>
            <a:ext cx="442595" cy="442595"/>
            <a:chOff x="9602379" y="77376"/>
            <a:chExt cx="442595" cy="442595"/>
          </a:xfrm>
        </p:grpSpPr>
        <p:sp>
          <p:nvSpPr>
            <p:cNvPr id="15" name="object 15"/>
            <p:cNvSpPr/>
            <p:nvPr/>
          </p:nvSpPr>
          <p:spPr>
            <a:xfrm>
              <a:off x="9627779" y="102779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217225" y="0"/>
                  </a:moveTo>
                  <a:lnTo>
                    <a:pt x="174114" y="0"/>
                  </a:lnTo>
                  <a:lnTo>
                    <a:pt x="131838" y="9413"/>
                  </a:lnTo>
                  <a:lnTo>
                    <a:pt x="92069" y="28239"/>
                  </a:lnTo>
                  <a:lnTo>
                    <a:pt x="56478" y="56478"/>
                  </a:lnTo>
                  <a:lnTo>
                    <a:pt x="28239" y="92069"/>
                  </a:lnTo>
                  <a:lnTo>
                    <a:pt x="9413" y="131838"/>
                  </a:lnTo>
                  <a:lnTo>
                    <a:pt x="0" y="174114"/>
                  </a:lnTo>
                  <a:lnTo>
                    <a:pt x="0" y="217225"/>
                  </a:lnTo>
                  <a:lnTo>
                    <a:pt x="9413" y="259501"/>
                  </a:lnTo>
                  <a:lnTo>
                    <a:pt x="28239" y="299270"/>
                  </a:lnTo>
                  <a:lnTo>
                    <a:pt x="56478" y="334862"/>
                  </a:lnTo>
                  <a:lnTo>
                    <a:pt x="92069" y="363101"/>
                  </a:lnTo>
                  <a:lnTo>
                    <a:pt x="131838" y="381927"/>
                  </a:lnTo>
                  <a:lnTo>
                    <a:pt x="174114" y="391340"/>
                  </a:lnTo>
                  <a:lnTo>
                    <a:pt x="217225" y="391340"/>
                  </a:lnTo>
                  <a:lnTo>
                    <a:pt x="259501" y="381927"/>
                  </a:lnTo>
                  <a:lnTo>
                    <a:pt x="299270" y="363101"/>
                  </a:lnTo>
                  <a:lnTo>
                    <a:pt x="334862" y="334862"/>
                  </a:lnTo>
                  <a:lnTo>
                    <a:pt x="363101" y="299270"/>
                  </a:lnTo>
                  <a:lnTo>
                    <a:pt x="381927" y="259501"/>
                  </a:lnTo>
                  <a:lnTo>
                    <a:pt x="391340" y="217225"/>
                  </a:lnTo>
                  <a:lnTo>
                    <a:pt x="391340" y="174114"/>
                  </a:lnTo>
                  <a:lnTo>
                    <a:pt x="381927" y="131838"/>
                  </a:lnTo>
                  <a:lnTo>
                    <a:pt x="363101" y="92069"/>
                  </a:lnTo>
                  <a:lnTo>
                    <a:pt x="334862" y="56478"/>
                  </a:lnTo>
                  <a:lnTo>
                    <a:pt x="299270" y="28239"/>
                  </a:lnTo>
                  <a:lnTo>
                    <a:pt x="259501" y="9413"/>
                  </a:lnTo>
                  <a:lnTo>
                    <a:pt x="217225" y="0"/>
                  </a:lnTo>
                  <a:close/>
                </a:path>
              </a:pathLst>
            </a:custGeom>
            <a:solidFill>
              <a:srgbClr val="FF621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627779" y="102776"/>
              <a:ext cx="391795" cy="391795"/>
            </a:xfrm>
            <a:custGeom>
              <a:avLst/>
              <a:gdLst/>
              <a:ahLst/>
              <a:cxnLst/>
              <a:rect l="l" t="t" r="r" b="b"/>
              <a:pathLst>
                <a:path w="391795" h="391795">
                  <a:moveTo>
                    <a:pt x="334862" y="56480"/>
                  </a:moveTo>
                  <a:lnTo>
                    <a:pt x="363101" y="92072"/>
                  </a:lnTo>
                  <a:lnTo>
                    <a:pt x="381927" y="131841"/>
                  </a:lnTo>
                  <a:lnTo>
                    <a:pt x="391340" y="174117"/>
                  </a:lnTo>
                  <a:lnTo>
                    <a:pt x="391340" y="217229"/>
                  </a:lnTo>
                  <a:lnTo>
                    <a:pt x="381927" y="259505"/>
                  </a:lnTo>
                  <a:lnTo>
                    <a:pt x="363101" y="299274"/>
                  </a:lnTo>
                  <a:lnTo>
                    <a:pt x="334862" y="334866"/>
                  </a:lnTo>
                  <a:lnTo>
                    <a:pt x="299270" y="363106"/>
                  </a:lnTo>
                  <a:lnTo>
                    <a:pt x="259501" y="381933"/>
                  </a:lnTo>
                  <a:lnTo>
                    <a:pt x="217225" y="391346"/>
                  </a:lnTo>
                  <a:lnTo>
                    <a:pt x="174114" y="391346"/>
                  </a:lnTo>
                  <a:lnTo>
                    <a:pt x="131838" y="381933"/>
                  </a:lnTo>
                  <a:lnTo>
                    <a:pt x="92069" y="363106"/>
                  </a:lnTo>
                  <a:lnTo>
                    <a:pt x="56478" y="334866"/>
                  </a:lnTo>
                  <a:lnTo>
                    <a:pt x="28239" y="299274"/>
                  </a:lnTo>
                  <a:lnTo>
                    <a:pt x="9413" y="259505"/>
                  </a:lnTo>
                  <a:lnTo>
                    <a:pt x="0" y="217229"/>
                  </a:lnTo>
                  <a:lnTo>
                    <a:pt x="0" y="174117"/>
                  </a:lnTo>
                  <a:lnTo>
                    <a:pt x="9413" y="131841"/>
                  </a:lnTo>
                  <a:lnTo>
                    <a:pt x="28239" y="92072"/>
                  </a:lnTo>
                  <a:lnTo>
                    <a:pt x="56478" y="56480"/>
                  </a:lnTo>
                  <a:lnTo>
                    <a:pt x="92069" y="28240"/>
                  </a:lnTo>
                  <a:lnTo>
                    <a:pt x="131838" y="9413"/>
                  </a:lnTo>
                  <a:lnTo>
                    <a:pt x="174114" y="0"/>
                  </a:lnTo>
                  <a:lnTo>
                    <a:pt x="217225" y="0"/>
                  </a:lnTo>
                  <a:lnTo>
                    <a:pt x="259501" y="9413"/>
                  </a:lnTo>
                  <a:lnTo>
                    <a:pt x="299270" y="28240"/>
                  </a:lnTo>
                  <a:lnTo>
                    <a:pt x="334862" y="5648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object 17"/>
          <p:cNvSpPr/>
          <p:nvPr/>
        </p:nvSpPr>
        <p:spPr>
          <a:xfrm>
            <a:off x="38100" y="7429500"/>
            <a:ext cx="17145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2914" y="2387600"/>
            <a:ext cx="364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3400" y="33147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06999" y="3314700"/>
            <a:ext cx="364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lang="en-PK"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'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4500" y="4165600"/>
            <a:ext cx="364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lang="en-PK"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'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98678" y="4165600"/>
            <a:ext cx="44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PP</a:t>
            </a:r>
            <a:endParaRPr sz="30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0941" y="4978400"/>
            <a:ext cx="512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NP</a:t>
            </a:r>
            <a:endParaRPr sz="30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39055" y="2108200"/>
            <a:ext cx="70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bg1"/>
                </a:solidFill>
                <a:latin typeface="Times New Roman"/>
                <a:cs typeface="Times New Roman"/>
              </a:rPr>
              <a:t>PP</a:t>
            </a:r>
            <a:endParaRPr sz="3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9220" y="6108700"/>
            <a:ext cx="681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love</a:t>
            </a:r>
            <a:endParaRPr sz="30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65912" y="5257800"/>
            <a:ext cx="20567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chemeClr val="bg1"/>
                </a:solidFill>
                <a:latin typeface="Times New Roman"/>
                <a:cs typeface="Times New Roman"/>
              </a:rPr>
              <a:t>with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her</a:t>
            </a:r>
            <a:r>
              <a:rPr sz="3000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1"/>
                </a:solidFill>
                <a:latin typeface="Times New Roman"/>
                <a:cs typeface="Times New Roman"/>
              </a:rPr>
              <a:t>boss</a:t>
            </a:r>
          </a:p>
        </p:txBody>
      </p:sp>
      <p:sp>
        <p:nvSpPr>
          <p:cNvPr id="28" name="object 28"/>
          <p:cNvSpPr/>
          <p:nvPr/>
        </p:nvSpPr>
        <p:spPr>
          <a:xfrm>
            <a:off x="5105400" y="4660900"/>
            <a:ext cx="2298700" cy="1490345"/>
          </a:xfrm>
          <a:custGeom>
            <a:avLst/>
            <a:gdLst/>
            <a:ahLst/>
            <a:cxnLst/>
            <a:rect l="l" t="t" r="r" b="b"/>
            <a:pathLst>
              <a:path w="2298700" h="1490345">
                <a:moveTo>
                  <a:pt x="343801" y="812800"/>
                </a:moveTo>
                <a:lnTo>
                  <a:pt x="0" y="1487538"/>
                </a:lnTo>
              </a:path>
              <a:path w="2298700" h="1490345">
                <a:moveTo>
                  <a:pt x="0" y="1485900"/>
                </a:moveTo>
                <a:lnTo>
                  <a:pt x="762000" y="1485900"/>
                </a:lnTo>
              </a:path>
              <a:path w="2298700" h="1490345">
                <a:moveTo>
                  <a:pt x="766165" y="1490167"/>
                </a:moveTo>
                <a:lnTo>
                  <a:pt x="342900" y="812800"/>
                </a:lnTo>
              </a:path>
              <a:path w="2298700" h="1490345">
                <a:moveTo>
                  <a:pt x="1028700" y="0"/>
                </a:moveTo>
                <a:lnTo>
                  <a:pt x="1111885" y="677519"/>
                </a:lnTo>
              </a:path>
              <a:path w="2298700" h="1490345">
                <a:moveTo>
                  <a:pt x="1117600" y="673100"/>
                </a:moveTo>
                <a:lnTo>
                  <a:pt x="2298700" y="673100"/>
                </a:lnTo>
              </a:path>
              <a:path w="2298700" h="1490345">
                <a:moveTo>
                  <a:pt x="2295817" y="673735"/>
                </a:moveTo>
                <a:lnTo>
                  <a:pt x="10287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822528" y="0"/>
            <a:ext cx="3943350" cy="1304203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6400" spc="-515" dirty="0">
                <a:solidFill>
                  <a:schemeClr val="bg1"/>
                </a:solidFill>
              </a:rPr>
              <a:t>P</a:t>
            </a:r>
            <a:r>
              <a:rPr lang="en-PK" sz="6400" spc="-515" dirty="0">
                <a:solidFill>
                  <a:schemeClr val="bg1"/>
                </a:solidFill>
              </a:rPr>
              <a:t>'</a:t>
            </a:r>
            <a:r>
              <a:rPr sz="6400" spc="-75" dirty="0">
                <a:solidFill>
                  <a:schemeClr val="bg1"/>
                </a:solidFill>
              </a:rPr>
              <a:t> </a:t>
            </a:r>
            <a:r>
              <a:rPr sz="6400" spc="-180" dirty="0">
                <a:solidFill>
                  <a:schemeClr val="bg1"/>
                </a:solidFill>
              </a:rPr>
              <a:t>Structure</a:t>
            </a:r>
            <a:endParaRPr lang="en-PK" sz="6400" spc="-180" dirty="0">
              <a:solidFill>
                <a:schemeClr val="bg1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050" y="7414015"/>
            <a:ext cx="1737995" cy="2026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spc="30">
                <a:solidFill>
                  <a:schemeClr val="bg1"/>
                </a:solidFill>
                <a:latin typeface="Arial"/>
                <a:cs typeface="Arial"/>
              </a:rPr>
              <a:t>©Andrew </a:t>
            </a:r>
            <a:r>
              <a:rPr sz="1300" spc="-5">
                <a:solidFill>
                  <a:schemeClr val="bg1"/>
                </a:solidFill>
                <a:latin typeface="Arial"/>
                <a:cs typeface="Arial"/>
              </a:rPr>
              <a:t>Carnie,</a:t>
            </a:r>
            <a:r>
              <a:rPr sz="1300" spc="-204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300" spc="40">
                <a:solidFill>
                  <a:schemeClr val="bg1"/>
                </a:solidFill>
                <a:latin typeface="Arial"/>
                <a:cs typeface="Arial"/>
              </a:rPr>
              <a:t>2006</a:t>
            </a:r>
            <a:endParaRPr sz="13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38100" y="6007236"/>
            <a:ext cx="10198100" cy="1651000"/>
            <a:chOff x="-38100" y="6007236"/>
            <a:chExt cx="10198100" cy="1651000"/>
          </a:xfrm>
        </p:grpSpPr>
        <p:sp>
          <p:nvSpPr>
            <p:cNvPr id="5" name="object 5"/>
            <p:cNvSpPr/>
            <p:nvPr/>
          </p:nvSpPr>
          <p:spPr>
            <a:xfrm>
              <a:off x="0" y="7366000"/>
              <a:ext cx="10160000" cy="76200"/>
            </a:xfrm>
            <a:custGeom>
              <a:avLst/>
              <a:gdLst/>
              <a:ahLst/>
              <a:cxnLst/>
              <a:rect l="l" t="t" r="r" b="b"/>
              <a:pathLst>
                <a:path w="10160000" h="76200">
                  <a:moveTo>
                    <a:pt x="0" y="0"/>
                  </a:moveTo>
                  <a:lnTo>
                    <a:pt x="10160000" y="0"/>
                  </a:lnTo>
                  <a:lnTo>
                    <a:pt x="10160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045334"/>
              <a:ext cx="1843405" cy="1574800"/>
            </a:xfrm>
            <a:custGeom>
              <a:avLst/>
              <a:gdLst/>
              <a:ahLst/>
              <a:cxnLst/>
              <a:rect l="l" t="t" r="r" b="b"/>
              <a:pathLst>
                <a:path w="1843405" h="1574800">
                  <a:moveTo>
                    <a:pt x="104843" y="0"/>
                  </a:moveTo>
                  <a:lnTo>
                    <a:pt x="60247" y="0"/>
                  </a:lnTo>
                  <a:lnTo>
                    <a:pt x="15662" y="1115"/>
                  </a:lnTo>
                  <a:lnTo>
                    <a:pt x="0" y="1900"/>
                  </a:lnTo>
                  <a:lnTo>
                    <a:pt x="0" y="1574665"/>
                  </a:lnTo>
                  <a:lnTo>
                    <a:pt x="1843258" y="1574665"/>
                  </a:lnTo>
                  <a:lnTo>
                    <a:pt x="1842907" y="1571168"/>
                  </a:lnTo>
                  <a:lnTo>
                    <a:pt x="1837329" y="1526856"/>
                  </a:lnTo>
                  <a:lnTo>
                    <a:pt x="1830635" y="1482669"/>
                  </a:lnTo>
                  <a:lnTo>
                    <a:pt x="1822825" y="1438630"/>
                  </a:lnTo>
                  <a:lnTo>
                    <a:pt x="1813900" y="1394761"/>
                  </a:lnTo>
                  <a:lnTo>
                    <a:pt x="1803859" y="1351085"/>
                  </a:lnTo>
                  <a:lnTo>
                    <a:pt x="1792703" y="1307625"/>
                  </a:lnTo>
                  <a:lnTo>
                    <a:pt x="1780431" y="1264404"/>
                  </a:lnTo>
                  <a:lnTo>
                    <a:pt x="1767043" y="1221444"/>
                  </a:lnTo>
                  <a:lnTo>
                    <a:pt x="1752540" y="1178769"/>
                  </a:lnTo>
                  <a:lnTo>
                    <a:pt x="1736921" y="1136400"/>
                  </a:lnTo>
                  <a:lnTo>
                    <a:pt x="1720186" y="1094360"/>
                  </a:lnTo>
                  <a:lnTo>
                    <a:pt x="1702336" y="1052673"/>
                  </a:lnTo>
                  <a:lnTo>
                    <a:pt x="1683370" y="1011361"/>
                  </a:lnTo>
                  <a:lnTo>
                    <a:pt x="1663289" y="970447"/>
                  </a:lnTo>
                  <a:lnTo>
                    <a:pt x="1642091" y="929953"/>
                  </a:lnTo>
                  <a:lnTo>
                    <a:pt x="1619779" y="889902"/>
                  </a:lnTo>
                  <a:lnTo>
                    <a:pt x="1596350" y="850317"/>
                  </a:lnTo>
                  <a:lnTo>
                    <a:pt x="1571806" y="811221"/>
                  </a:lnTo>
                  <a:lnTo>
                    <a:pt x="1546146" y="772636"/>
                  </a:lnTo>
                  <a:lnTo>
                    <a:pt x="1519371" y="734585"/>
                  </a:lnTo>
                  <a:lnTo>
                    <a:pt x="1491480" y="697091"/>
                  </a:lnTo>
                  <a:lnTo>
                    <a:pt x="1462473" y="660176"/>
                  </a:lnTo>
                  <a:lnTo>
                    <a:pt x="1432351" y="623864"/>
                  </a:lnTo>
                  <a:lnTo>
                    <a:pt x="1401113" y="588177"/>
                  </a:lnTo>
                  <a:lnTo>
                    <a:pt x="1368759" y="553137"/>
                  </a:lnTo>
                  <a:lnTo>
                    <a:pt x="1335290" y="518768"/>
                  </a:lnTo>
                  <a:lnTo>
                    <a:pt x="1300921" y="485299"/>
                  </a:lnTo>
                  <a:lnTo>
                    <a:pt x="1265881" y="452946"/>
                  </a:lnTo>
                  <a:lnTo>
                    <a:pt x="1230193" y="421708"/>
                  </a:lnTo>
                  <a:lnTo>
                    <a:pt x="1193881" y="391586"/>
                  </a:lnTo>
                  <a:lnTo>
                    <a:pt x="1156966" y="362579"/>
                  </a:lnTo>
                  <a:lnTo>
                    <a:pt x="1119472" y="334689"/>
                  </a:lnTo>
                  <a:lnTo>
                    <a:pt x="1081421" y="307914"/>
                  </a:lnTo>
                  <a:lnTo>
                    <a:pt x="1042835" y="282254"/>
                  </a:lnTo>
                  <a:lnTo>
                    <a:pt x="1003739" y="257710"/>
                  </a:lnTo>
                  <a:lnTo>
                    <a:pt x="964154" y="234282"/>
                  </a:lnTo>
                  <a:lnTo>
                    <a:pt x="924103" y="211969"/>
                  </a:lnTo>
                  <a:lnTo>
                    <a:pt x="883609" y="190772"/>
                  </a:lnTo>
                  <a:lnTo>
                    <a:pt x="842694" y="170691"/>
                  </a:lnTo>
                  <a:lnTo>
                    <a:pt x="801382" y="151725"/>
                  </a:lnTo>
                  <a:lnTo>
                    <a:pt x="759695" y="133875"/>
                  </a:lnTo>
                  <a:lnTo>
                    <a:pt x="717655" y="117141"/>
                  </a:lnTo>
                  <a:lnTo>
                    <a:pt x="675286" y="101522"/>
                  </a:lnTo>
                  <a:lnTo>
                    <a:pt x="632610" y="87019"/>
                  </a:lnTo>
                  <a:lnTo>
                    <a:pt x="589651" y="73631"/>
                  </a:lnTo>
                  <a:lnTo>
                    <a:pt x="546429" y="61359"/>
                  </a:lnTo>
                  <a:lnTo>
                    <a:pt x="502969" y="50203"/>
                  </a:lnTo>
                  <a:lnTo>
                    <a:pt x="459294" y="40162"/>
                  </a:lnTo>
                  <a:lnTo>
                    <a:pt x="415425" y="31237"/>
                  </a:lnTo>
                  <a:lnTo>
                    <a:pt x="371385" y="23428"/>
                  </a:lnTo>
                  <a:lnTo>
                    <a:pt x="327198" y="16734"/>
                  </a:lnTo>
                  <a:lnTo>
                    <a:pt x="282886" y="11156"/>
                  </a:lnTo>
                  <a:lnTo>
                    <a:pt x="238472" y="6693"/>
                  </a:lnTo>
                  <a:lnTo>
                    <a:pt x="193978" y="3346"/>
                  </a:lnTo>
                  <a:lnTo>
                    <a:pt x="149427" y="1115"/>
                  </a:lnTo>
                  <a:lnTo>
                    <a:pt x="104843" y="0"/>
                  </a:lnTo>
                  <a:close/>
                </a:path>
              </a:pathLst>
            </a:custGeom>
            <a:solidFill>
              <a:srgbClr val="AFC66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045336"/>
              <a:ext cx="1843405" cy="1574800"/>
            </a:xfrm>
            <a:custGeom>
              <a:avLst/>
              <a:gdLst/>
              <a:ahLst/>
              <a:cxnLst/>
              <a:rect l="l" t="t" r="r" b="b"/>
              <a:pathLst>
                <a:path w="1843405" h="1574800">
                  <a:moveTo>
                    <a:pt x="1335290" y="518773"/>
                  </a:moveTo>
                  <a:lnTo>
                    <a:pt x="1368759" y="553141"/>
                  </a:lnTo>
                  <a:lnTo>
                    <a:pt x="1401113" y="588180"/>
                  </a:lnTo>
                  <a:lnTo>
                    <a:pt x="1432351" y="623867"/>
                  </a:lnTo>
                  <a:lnTo>
                    <a:pt x="1462473" y="660179"/>
                  </a:lnTo>
                  <a:lnTo>
                    <a:pt x="1491480" y="697093"/>
                  </a:lnTo>
                  <a:lnTo>
                    <a:pt x="1519371" y="734587"/>
                  </a:lnTo>
                  <a:lnTo>
                    <a:pt x="1546146" y="772637"/>
                  </a:lnTo>
                  <a:lnTo>
                    <a:pt x="1571806" y="811222"/>
                  </a:lnTo>
                  <a:lnTo>
                    <a:pt x="1596350" y="850318"/>
                  </a:lnTo>
                  <a:lnTo>
                    <a:pt x="1619779" y="889902"/>
                  </a:lnTo>
                  <a:lnTo>
                    <a:pt x="1642091" y="929953"/>
                  </a:lnTo>
                  <a:lnTo>
                    <a:pt x="1663289" y="970446"/>
                  </a:lnTo>
                  <a:lnTo>
                    <a:pt x="1683370" y="1011361"/>
                  </a:lnTo>
                  <a:lnTo>
                    <a:pt x="1702336" y="1052672"/>
                  </a:lnTo>
                  <a:lnTo>
                    <a:pt x="1720186" y="1094359"/>
                  </a:lnTo>
                  <a:lnTo>
                    <a:pt x="1736921" y="1136399"/>
                  </a:lnTo>
                  <a:lnTo>
                    <a:pt x="1752540" y="1178767"/>
                  </a:lnTo>
                  <a:lnTo>
                    <a:pt x="1767043" y="1221443"/>
                  </a:lnTo>
                  <a:lnTo>
                    <a:pt x="1780431" y="1264403"/>
                  </a:lnTo>
                  <a:lnTo>
                    <a:pt x="1792703" y="1307624"/>
                  </a:lnTo>
                  <a:lnTo>
                    <a:pt x="1803859" y="1351083"/>
                  </a:lnTo>
                  <a:lnTo>
                    <a:pt x="1813900" y="1394759"/>
                  </a:lnTo>
                  <a:lnTo>
                    <a:pt x="1822825" y="1438628"/>
                  </a:lnTo>
                  <a:lnTo>
                    <a:pt x="1830635" y="1482667"/>
                  </a:lnTo>
                  <a:lnTo>
                    <a:pt x="1837329" y="1526854"/>
                  </a:lnTo>
                  <a:lnTo>
                    <a:pt x="1842907" y="1571166"/>
                  </a:lnTo>
                  <a:lnTo>
                    <a:pt x="1843258" y="1574663"/>
                  </a:lnTo>
                </a:path>
                <a:path w="1843405" h="1574800">
                  <a:moveTo>
                    <a:pt x="0" y="1900"/>
                  </a:moveTo>
                  <a:lnTo>
                    <a:pt x="15662" y="1115"/>
                  </a:lnTo>
                  <a:lnTo>
                    <a:pt x="60247" y="0"/>
                  </a:lnTo>
                  <a:lnTo>
                    <a:pt x="104843" y="0"/>
                  </a:lnTo>
                  <a:lnTo>
                    <a:pt x="149427" y="1115"/>
                  </a:lnTo>
                  <a:lnTo>
                    <a:pt x="193978" y="3346"/>
                  </a:lnTo>
                  <a:lnTo>
                    <a:pt x="238472" y="6693"/>
                  </a:lnTo>
                  <a:lnTo>
                    <a:pt x="282886" y="11156"/>
                  </a:lnTo>
                  <a:lnTo>
                    <a:pt x="327198" y="16734"/>
                  </a:lnTo>
                  <a:lnTo>
                    <a:pt x="371385" y="23428"/>
                  </a:lnTo>
                  <a:lnTo>
                    <a:pt x="415425" y="31237"/>
                  </a:lnTo>
                  <a:lnTo>
                    <a:pt x="459294" y="40163"/>
                  </a:lnTo>
                  <a:lnTo>
                    <a:pt x="502969" y="50203"/>
                  </a:lnTo>
                  <a:lnTo>
                    <a:pt x="546429" y="61360"/>
                  </a:lnTo>
                  <a:lnTo>
                    <a:pt x="589651" y="73632"/>
                  </a:lnTo>
                  <a:lnTo>
                    <a:pt x="632610" y="87019"/>
                  </a:lnTo>
                  <a:lnTo>
                    <a:pt x="675286" y="101523"/>
                  </a:lnTo>
                  <a:lnTo>
                    <a:pt x="717655" y="117142"/>
                  </a:lnTo>
                  <a:lnTo>
                    <a:pt x="759695" y="133876"/>
                  </a:lnTo>
                  <a:lnTo>
                    <a:pt x="801382" y="151727"/>
                  </a:lnTo>
                  <a:lnTo>
                    <a:pt x="842694" y="170693"/>
                  </a:lnTo>
                  <a:lnTo>
                    <a:pt x="883609" y="190774"/>
                  </a:lnTo>
                  <a:lnTo>
                    <a:pt x="924103" y="211971"/>
                  </a:lnTo>
                  <a:lnTo>
                    <a:pt x="964154" y="234284"/>
                  </a:lnTo>
                  <a:lnTo>
                    <a:pt x="1003739" y="257713"/>
                  </a:lnTo>
                  <a:lnTo>
                    <a:pt x="1042835" y="282257"/>
                  </a:lnTo>
                  <a:lnTo>
                    <a:pt x="1081421" y="307916"/>
                  </a:lnTo>
                  <a:lnTo>
                    <a:pt x="1119472" y="334692"/>
                  </a:lnTo>
                  <a:lnTo>
                    <a:pt x="1156966" y="362583"/>
                  </a:lnTo>
                  <a:lnTo>
                    <a:pt x="1193881" y="391589"/>
                  </a:lnTo>
                  <a:lnTo>
                    <a:pt x="1230193" y="421712"/>
                  </a:lnTo>
                  <a:lnTo>
                    <a:pt x="1265881" y="452950"/>
                  </a:lnTo>
                  <a:lnTo>
                    <a:pt x="1300921" y="485303"/>
                  </a:lnTo>
                  <a:lnTo>
                    <a:pt x="1335290" y="518773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9B7674-4B06-46C6-BB4D-CEB68DC3A7AA}"/>
              </a:ext>
            </a:extLst>
          </p:cNvPr>
          <p:cNvCxnSpPr>
            <a:cxnSpLocks/>
          </p:cNvCxnSpPr>
          <p:nvPr/>
        </p:nvCxnSpPr>
        <p:spPr>
          <a:xfrm>
            <a:off x="5356143" y="3826218"/>
            <a:ext cx="767325" cy="336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DF64B2-3858-49DA-9801-5316CE15C9AB}"/>
              </a:ext>
            </a:extLst>
          </p:cNvPr>
          <p:cNvCxnSpPr>
            <a:cxnSpLocks/>
          </p:cNvCxnSpPr>
          <p:nvPr/>
        </p:nvCxnSpPr>
        <p:spPr>
          <a:xfrm flipV="1">
            <a:off x="4652681" y="3807080"/>
            <a:ext cx="703462" cy="348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262A6-FD20-435D-99B9-E4AB0A2F3E0B}"/>
              </a:ext>
            </a:extLst>
          </p:cNvPr>
          <p:cNvCxnSpPr>
            <a:cxnSpLocks/>
          </p:cNvCxnSpPr>
          <p:nvPr/>
        </p:nvCxnSpPr>
        <p:spPr>
          <a:xfrm flipV="1">
            <a:off x="5340307" y="2598985"/>
            <a:ext cx="15836" cy="556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44811" y="2500652"/>
            <a:ext cx="1011285" cy="1887591"/>
            <a:chOff x="1608617" y="2535713"/>
            <a:chExt cx="1011285" cy="1887591"/>
          </a:xfrm>
        </p:grpSpPr>
        <p:sp>
          <p:nvSpPr>
            <p:cNvPr id="4" name="object 4"/>
            <p:cNvSpPr/>
            <p:nvPr/>
          </p:nvSpPr>
          <p:spPr>
            <a:xfrm>
              <a:off x="1608617" y="2535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8619" y="2535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8617" y="3678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19" y="3678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3830" y="4117233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176685" y="0"/>
                  </a:moveTo>
                  <a:lnTo>
                    <a:pt x="129294" y="0"/>
                  </a:lnTo>
                  <a:lnTo>
                    <a:pt x="83706" y="14509"/>
                  </a:lnTo>
                  <a:lnTo>
                    <a:pt x="43527" y="43527"/>
                  </a:lnTo>
                  <a:lnTo>
                    <a:pt x="14509" y="83706"/>
                  </a:lnTo>
                  <a:lnTo>
                    <a:pt x="0" y="129294"/>
                  </a:lnTo>
                  <a:lnTo>
                    <a:pt x="0" y="176685"/>
                  </a:lnTo>
                  <a:lnTo>
                    <a:pt x="14509" y="222274"/>
                  </a:lnTo>
                  <a:lnTo>
                    <a:pt x="43527" y="262453"/>
                  </a:lnTo>
                  <a:lnTo>
                    <a:pt x="83706" y="291471"/>
                  </a:lnTo>
                  <a:lnTo>
                    <a:pt x="129294" y="305980"/>
                  </a:lnTo>
                  <a:lnTo>
                    <a:pt x="176685" y="305980"/>
                  </a:lnTo>
                  <a:lnTo>
                    <a:pt x="222273" y="291471"/>
                  </a:lnTo>
                  <a:lnTo>
                    <a:pt x="262452" y="262453"/>
                  </a:lnTo>
                  <a:lnTo>
                    <a:pt x="291471" y="222274"/>
                  </a:lnTo>
                  <a:lnTo>
                    <a:pt x="305980" y="176685"/>
                  </a:lnTo>
                  <a:lnTo>
                    <a:pt x="305980" y="129294"/>
                  </a:lnTo>
                  <a:lnTo>
                    <a:pt x="291471" y="83706"/>
                  </a:lnTo>
                  <a:lnTo>
                    <a:pt x="262452" y="43527"/>
                  </a:lnTo>
                  <a:lnTo>
                    <a:pt x="222273" y="14509"/>
                  </a:lnTo>
                  <a:lnTo>
                    <a:pt x="176685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3832" y="4117234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262452" y="43524"/>
                  </a:moveTo>
                  <a:lnTo>
                    <a:pt x="291468" y="83704"/>
                  </a:lnTo>
                  <a:lnTo>
                    <a:pt x="305976" y="129292"/>
                  </a:lnTo>
                  <a:lnTo>
                    <a:pt x="305976" y="176683"/>
                  </a:lnTo>
                  <a:lnTo>
                    <a:pt x="291468" y="222271"/>
                  </a:lnTo>
                  <a:lnTo>
                    <a:pt x="262452" y="262452"/>
                  </a:lnTo>
                  <a:lnTo>
                    <a:pt x="222271" y="291468"/>
                  </a:lnTo>
                  <a:lnTo>
                    <a:pt x="176683" y="305976"/>
                  </a:lnTo>
                  <a:lnTo>
                    <a:pt x="129292" y="305976"/>
                  </a:lnTo>
                  <a:lnTo>
                    <a:pt x="83704" y="291468"/>
                  </a:lnTo>
                  <a:lnTo>
                    <a:pt x="43524" y="262452"/>
                  </a:lnTo>
                  <a:lnTo>
                    <a:pt x="14508" y="222271"/>
                  </a:lnTo>
                  <a:lnTo>
                    <a:pt x="0" y="176683"/>
                  </a:lnTo>
                  <a:lnTo>
                    <a:pt x="0" y="129292"/>
                  </a:lnTo>
                  <a:lnTo>
                    <a:pt x="14508" y="83704"/>
                  </a:lnTo>
                  <a:lnTo>
                    <a:pt x="43524" y="43524"/>
                  </a:lnTo>
                  <a:lnTo>
                    <a:pt x="83704" y="14508"/>
                  </a:lnTo>
                  <a:lnTo>
                    <a:pt x="129292" y="0"/>
                  </a:lnTo>
                  <a:lnTo>
                    <a:pt x="176683" y="0"/>
                  </a:lnTo>
                  <a:lnTo>
                    <a:pt x="222271" y="14508"/>
                  </a:lnTo>
                  <a:lnTo>
                    <a:pt x="262452" y="43524"/>
                  </a:lnTo>
                </a:path>
              </a:pathLst>
            </a:custGeom>
            <a:ln w="30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50454" y="2425700"/>
            <a:ext cx="7306309" cy="255198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687705" algn="just">
              <a:lnSpc>
                <a:spcPts val="3500"/>
              </a:lnSpc>
              <a:spcBef>
                <a:spcPts val="300"/>
              </a:spcBef>
            </a:pPr>
            <a:r>
              <a:rPr sz="3000" spc="-21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intermediate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structure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AdjP </a:t>
            </a:r>
            <a:r>
              <a:rPr sz="3000" spc="-23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3000" spc="-305" dirty="0">
                <a:solidFill>
                  <a:srgbClr val="FFFFFF"/>
                </a:solidFill>
                <a:latin typeface="Arial"/>
                <a:cs typeface="Arial"/>
              </a:rPr>
              <a:t>AdvPs?</a:t>
            </a:r>
            <a:endParaRPr sz="3000" dirty="0">
              <a:latin typeface="Arial"/>
              <a:cs typeface="Arial"/>
            </a:endParaRPr>
          </a:p>
          <a:p>
            <a:pPr marL="12700" algn="just">
              <a:lnSpc>
                <a:spcPts val="3550"/>
              </a:lnSpc>
              <a:spcBef>
                <a:spcPts val="18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90" dirty="0">
                <a:solidFill>
                  <a:srgbClr val="FFFFFF"/>
                </a:solidFill>
                <a:latin typeface="Arial"/>
                <a:cs typeface="Arial"/>
              </a:rPr>
              <a:t>certainly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0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60" dirty="0">
                <a:solidFill>
                  <a:srgbClr val="FFFFFF"/>
                </a:solidFill>
                <a:latin typeface="Arial"/>
                <a:cs typeface="Arial"/>
              </a:rPr>
              <a:t>adjuncts:</a:t>
            </a:r>
            <a:endParaRPr sz="3000" dirty="0">
              <a:latin typeface="Arial"/>
              <a:cs typeface="Arial"/>
            </a:endParaRPr>
          </a:p>
          <a:p>
            <a:pPr marL="723265" marR="5080">
              <a:lnSpc>
                <a:spcPts val="3500"/>
              </a:lnSpc>
              <a:spcBef>
                <a:spcPts val="150"/>
              </a:spcBef>
            </a:pPr>
            <a:r>
              <a:rPr lang="en-US" sz="3000" spc="-204" dirty="0" err="1">
                <a:solidFill>
                  <a:srgbClr val="FFFFFF"/>
                </a:solidFill>
                <a:latin typeface="Arial"/>
                <a:cs typeface="Arial"/>
              </a:rPr>
              <a:t>Jhon</a:t>
            </a:r>
            <a:r>
              <a:rPr sz="30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interested in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syntax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3000" spc="-240" dirty="0">
                <a:solidFill>
                  <a:srgbClr val="FFFFFF"/>
                </a:solidFill>
                <a:latin typeface="Arial"/>
                <a:cs typeface="Arial"/>
              </a:rPr>
              <a:t>less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[so]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phonology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92200" y="876300"/>
            <a:ext cx="8303259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50" dirty="0"/>
              <a:t>What </a:t>
            </a:r>
            <a:r>
              <a:rPr sz="5800" spc="-225" dirty="0"/>
              <a:t>about </a:t>
            </a:r>
            <a:r>
              <a:rPr sz="5800" spc="-300" dirty="0"/>
              <a:t>AdjP </a:t>
            </a:r>
            <a:r>
              <a:rPr sz="5800" spc="-450" dirty="0"/>
              <a:t>and</a:t>
            </a:r>
            <a:r>
              <a:rPr sz="5800" spc="-80" dirty="0"/>
              <a:t> </a:t>
            </a:r>
            <a:r>
              <a:rPr sz="6200" spc="-415" dirty="0"/>
              <a:t>AdvP</a:t>
            </a:r>
            <a:endParaRPr sz="6200"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0364DF6-122C-4483-B170-21059BCF7DDD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1000" y="3134863"/>
            <a:ext cx="655685" cy="2415174"/>
            <a:chOff x="1608617" y="3850533"/>
            <a:chExt cx="655685" cy="2415174"/>
          </a:xfrm>
        </p:grpSpPr>
        <p:sp>
          <p:nvSpPr>
            <p:cNvPr id="6" name="object 6"/>
            <p:cNvSpPr/>
            <p:nvPr/>
          </p:nvSpPr>
          <p:spPr>
            <a:xfrm>
              <a:off x="1958230" y="3850533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176685" y="0"/>
                  </a:moveTo>
                  <a:lnTo>
                    <a:pt x="129294" y="0"/>
                  </a:lnTo>
                  <a:lnTo>
                    <a:pt x="83706" y="14509"/>
                  </a:lnTo>
                  <a:lnTo>
                    <a:pt x="43527" y="43527"/>
                  </a:lnTo>
                  <a:lnTo>
                    <a:pt x="14509" y="83706"/>
                  </a:lnTo>
                  <a:lnTo>
                    <a:pt x="0" y="129294"/>
                  </a:lnTo>
                  <a:lnTo>
                    <a:pt x="0" y="176685"/>
                  </a:lnTo>
                  <a:lnTo>
                    <a:pt x="14509" y="222274"/>
                  </a:lnTo>
                  <a:lnTo>
                    <a:pt x="43527" y="262453"/>
                  </a:lnTo>
                  <a:lnTo>
                    <a:pt x="83706" y="291471"/>
                  </a:lnTo>
                  <a:lnTo>
                    <a:pt x="129294" y="305980"/>
                  </a:lnTo>
                  <a:lnTo>
                    <a:pt x="176685" y="305980"/>
                  </a:lnTo>
                  <a:lnTo>
                    <a:pt x="222273" y="291471"/>
                  </a:lnTo>
                  <a:lnTo>
                    <a:pt x="262452" y="262453"/>
                  </a:lnTo>
                  <a:lnTo>
                    <a:pt x="291471" y="222274"/>
                  </a:lnTo>
                  <a:lnTo>
                    <a:pt x="305980" y="176685"/>
                  </a:lnTo>
                  <a:lnTo>
                    <a:pt x="305980" y="129294"/>
                  </a:lnTo>
                  <a:lnTo>
                    <a:pt x="291471" y="83706"/>
                  </a:lnTo>
                  <a:lnTo>
                    <a:pt x="262452" y="43527"/>
                  </a:lnTo>
                  <a:lnTo>
                    <a:pt x="222273" y="14509"/>
                  </a:lnTo>
                  <a:lnTo>
                    <a:pt x="176685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58232" y="3850534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262452" y="43524"/>
                  </a:moveTo>
                  <a:lnTo>
                    <a:pt x="291468" y="83704"/>
                  </a:lnTo>
                  <a:lnTo>
                    <a:pt x="305976" y="129292"/>
                  </a:lnTo>
                  <a:lnTo>
                    <a:pt x="305976" y="176683"/>
                  </a:lnTo>
                  <a:lnTo>
                    <a:pt x="291468" y="222271"/>
                  </a:lnTo>
                  <a:lnTo>
                    <a:pt x="262452" y="262452"/>
                  </a:lnTo>
                  <a:lnTo>
                    <a:pt x="222271" y="291468"/>
                  </a:lnTo>
                  <a:lnTo>
                    <a:pt x="176683" y="305976"/>
                  </a:lnTo>
                  <a:lnTo>
                    <a:pt x="129292" y="305976"/>
                  </a:lnTo>
                  <a:lnTo>
                    <a:pt x="83704" y="291468"/>
                  </a:lnTo>
                  <a:lnTo>
                    <a:pt x="43524" y="262452"/>
                  </a:lnTo>
                  <a:lnTo>
                    <a:pt x="14508" y="222271"/>
                  </a:lnTo>
                  <a:lnTo>
                    <a:pt x="0" y="176683"/>
                  </a:lnTo>
                  <a:lnTo>
                    <a:pt x="0" y="129292"/>
                  </a:lnTo>
                  <a:lnTo>
                    <a:pt x="14508" y="83704"/>
                  </a:lnTo>
                  <a:lnTo>
                    <a:pt x="43524" y="43524"/>
                  </a:lnTo>
                  <a:lnTo>
                    <a:pt x="83704" y="14508"/>
                  </a:lnTo>
                  <a:lnTo>
                    <a:pt x="129292" y="0"/>
                  </a:lnTo>
                  <a:lnTo>
                    <a:pt x="176683" y="0"/>
                  </a:lnTo>
                  <a:lnTo>
                    <a:pt x="222271" y="14508"/>
                  </a:lnTo>
                  <a:lnTo>
                    <a:pt x="262452" y="43524"/>
                  </a:lnTo>
                </a:path>
              </a:pathLst>
            </a:custGeom>
            <a:ln w="30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8230" y="4549033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176685" y="0"/>
                  </a:moveTo>
                  <a:lnTo>
                    <a:pt x="129294" y="0"/>
                  </a:lnTo>
                  <a:lnTo>
                    <a:pt x="83706" y="14509"/>
                  </a:lnTo>
                  <a:lnTo>
                    <a:pt x="43527" y="43527"/>
                  </a:lnTo>
                  <a:lnTo>
                    <a:pt x="14509" y="83706"/>
                  </a:lnTo>
                  <a:lnTo>
                    <a:pt x="0" y="129294"/>
                  </a:lnTo>
                  <a:lnTo>
                    <a:pt x="0" y="176685"/>
                  </a:lnTo>
                  <a:lnTo>
                    <a:pt x="14509" y="222274"/>
                  </a:lnTo>
                  <a:lnTo>
                    <a:pt x="43527" y="262453"/>
                  </a:lnTo>
                  <a:lnTo>
                    <a:pt x="83706" y="291471"/>
                  </a:lnTo>
                  <a:lnTo>
                    <a:pt x="129294" y="305980"/>
                  </a:lnTo>
                  <a:lnTo>
                    <a:pt x="176685" y="305980"/>
                  </a:lnTo>
                  <a:lnTo>
                    <a:pt x="222273" y="291471"/>
                  </a:lnTo>
                  <a:lnTo>
                    <a:pt x="262452" y="262453"/>
                  </a:lnTo>
                  <a:lnTo>
                    <a:pt x="291471" y="222274"/>
                  </a:lnTo>
                  <a:lnTo>
                    <a:pt x="305980" y="176685"/>
                  </a:lnTo>
                  <a:lnTo>
                    <a:pt x="305980" y="129294"/>
                  </a:lnTo>
                  <a:lnTo>
                    <a:pt x="291471" y="83706"/>
                  </a:lnTo>
                  <a:lnTo>
                    <a:pt x="262452" y="43527"/>
                  </a:lnTo>
                  <a:lnTo>
                    <a:pt x="222273" y="14509"/>
                  </a:lnTo>
                  <a:lnTo>
                    <a:pt x="176685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58232" y="4549034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262452" y="43524"/>
                  </a:moveTo>
                  <a:lnTo>
                    <a:pt x="291468" y="83704"/>
                  </a:lnTo>
                  <a:lnTo>
                    <a:pt x="305976" y="129292"/>
                  </a:lnTo>
                  <a:lnTo>
                    <a:pt x="305976" y="176683"/>
                  </a:lnTo>
                  <a:lnTo>
                    <a:pt x="291468" y="222271"/>
                  </a:lnTo>
                  <a:lnTo>
                    <a:pt x="262452" y="262452"/>
                  </a:lnTo>
                  <a:lnTo>
                    <a:pt x="222271" y="291468"/>
                  </a:lnTo>
                  <a:lnTo>
                    <a:pt x="176683" y="305976"/>
                  </a:lnTo>
                  <a:lnTo>
                    <a:pt x="129292" y="305976"/>
                  </a:lnTo>
                  <a:lnTo>
                    <a:pt x="83704" y="291468"/>
                  </a:lnTo>
                  <a:lnTo>
                    <a:pt x="43524" y="262452"/>
                  </a:lnTo>
                  <a:lnTo>
                    <a:pt x="14508" y="222271"/>
                  </a:lnTo>
                  <a:lnTo>
                    <a:pt x="0" y="176683"/>
                  </a:lnTo>
                  <a:lnTo>
                    <a:pt x="0" y="129292"/>
                  </a:lnTo>
                  <a:lnTo>
                    <a:pt x="14508" y="83704"/>
                  </a:lnTo>
                  <a:lnTo>
                    <a:pt x="43524" y="43524"/>
                  </a:lnTo>
                  <a:lnTo>
                    <a:pt x="83704" y="14508"/>
                  </a:lnTo>
                  <a:lnTo>
                    <a:pt x="129292" y="0"/>
                  </a:lnTo>
                  <a:lnTo>
                    <a:pt x="176683" y="0"/>
                  </a:lnTo>
                  <a:lnTo>
                    <a:pt x="222271" y="14508"/>
                  </a:lnTo>
                  <a:lnTo>
                    <a:pt x="262452" y="43524"/>
                  </a:lnTo>
                </a:path>
              </a:pathLst>
            </a:custGeom>
            <a:ln w="30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8230" y="5260233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176685" y="0"/>
                  </a:moveTo>
                  <a:lnTo>
                    <a:pt x="129294" y="0"/>
                  </a:lnTo>
                  <a:lnTo>
                    <a:pt x="83706" y="14509"/>
                  </a:lnTo>
                  <a:lnTo>
                    <a:pt x="43527" y="43527"/>
                  </a:lnTo>
                  <a:lnTo>
                    <a:pt x="14509" y="83706"/>
                  </a:lnTo>
                  <a:lnTo>
                    <a:pt x="0" y="129294"/>
                  </a:lnTo>
                  <a:lnTo>
                    <a:pt x="0" y="176685"/>
                  </a:lnTo>
                  <a:lnTo>
                    <a:pt x="14509" y="222274"/>
                  </a:lnTo>
                  <a:lnTo>
                    <a:pt x="43527" y="262453"/>
                  </a:lnTo>
                  <a:lnTo>
                    <a:pt x="83706" y="291471"/>
                  </a:lnTo>
                  <a:lnTo>
                    <a:pt x="129294" y="305980"/>
                  </a:lnTo>
                  <a:lnTo>
                    <a:pt x="176685" y="305980"/>
                  </a:lnTo>
                  <a:lnTo>
                    <a:pt x="222273" y="291471"/>
                  </a:lnTo>
                  <a:lnTo>
                    <a:pt x="262452" y="262453"/>
                  </a:lnTo>
                  <a:lnTo>
                    <a:pt x="291471" y="222274"/>
                  </a:lnTo>
                  <a:lnTo>
                    <a:pt x="305980" y="176685"/>
                  </a:lnTo>
                  <a:lnTo>
                    <a:pt x="305980" y="129294"/>
                  </a:lnTo>
                  <a:lnTo>
                    <a:pt x="291471" y="83706"/>
                  </a:lnTo>
                  <a:lnTo>
                    <a:pt x="262452" y="43527"/>
                  </a:lnTo>
                  <a:lnTo>
                    <a:pt x="222273" y="14509"/>
                  </a:lnTo>
                  <a:lnTo>
                    <a:pt x="176685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8232" y="5260234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262452" y="43524"/>
                  </a:moveTo>
                  <a:lnTo>
                    <a:pt x="291468" y="83704"/>
                  </a:lnTo>
                  <a:lnTo>
                    <a:pt x="305976" y="129292"/>
                  </a:lnTo>
                  <a:lnTo>
                    <a:pt x="305976" y="176683"/>
                  </a:lnTo>
                  <a:lnTo>
                    <a:pt x="291468" y="222271"/>
                  </a:lnTo>
                  <a:lnTo>
                    <a:pt x="262452" y="262452"/>
                  </a:lnTo>
                  <a:lnTo>
                    <a:pt x="222271" y="291468"/>
                  </a:lnTo>
                  <a:lnTo>
                    <a:pt x="176683" y="305976"/>
                  </a:lnTo>
                  <a:lnTo>
                    <a:pt x="129292" y="305976"/>
                  </a:lnTo>
                  <a:lnTo>
                    <a:pt x="83704" y="291468"/>
                  </a:lnTo>
                  <a:lnTo>
                    <a:pt x="43524" y="262452"/>
                  </a:lnTo>
                  <a:lnTo>
                    <a:pt x="14508" y="222271"/>
                  </a:lnTo>
                  <a:lnTo>
                    <a:pt x="0" y="176683"/>
                  </a:lnTo>
                  <a:lnTo>
                    <a:pt x="0" y="129292"/>
                  </a:lnTo>
                  <a:lnTo>
                    <a:pt x="14508" y="83704"/>
                  </a:lnTo>
                  <a:lnTo>
                    <a:pt x="43524" y="43524"/>
                  </a:lnTo>
                  <a:lnTo>
                    <a:pt x="83704" y="14508"/>
                  </a:lnTo>
                  <a:lnTo>
                    <a:pt x="129292" y="0"/>
                  </a:lnTo>
                  <a:lnTo>
                    <a:pt x="176683" y="0"/>
                  </a:lnTo>
                  <a:lnTo>
                    <a:pt x="222271" y="14508"/>
                  </a:lnTo>
                  <a:lnTo>
                    <a:pt x="262452" y="43524"/>
                  </a:lnTo>
                </a:path>
              </a:pathLst>
            </a:custGeom>
            <a:ln w="30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8617" y="5964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8619" y="5964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11265" y="3055034"/>
            <a:ext cx="6607175" cy="298799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800"/>
              </a:spcBef>
              <a:tabLst>
                <a:tab pos="2467610" algn="l"/>
              </a:tabLst>
            </a:pP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PK" sz="3000" spc="-4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lang="en-US" sz="3000" spc="-4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00"/>
              </a:spcBef>
              <a:tabLst>
                <a:tab pos="2467610" algn="l"/>
              </a:tabLst>
            </a:pPr>
            <a:r>
              <a:rPr lang="en-US" sz="3000" spc="-40" dirty="0">
                <a:solidFill>
                  <a:srgbClr val="FFFFFF"/>
                </a:solidFill>
                <a:latin typeface="Arial"/>
                <a:cs typeface="Arial"/>
              </a:rPr>
              <a:t>A'</a:t>
            </a:r>
            <a:r>
              <a:rPr lang="en-US"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lang="en-US" sz="30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00" spc="-150" dirty="0">
                <a:solidFill>
                  <a:srgbClr val="FFFFFF"/>
                </a:solidFill>
                <a:latin typeface="Arial"/>
                <a:cs typeface="Arial"/>
              </a:rPr>
              <a:t>(AP) </a:t>
            </a:r>
            <a:r>
              <a:rPr lang="en-US" sz="3000" spc="-245" dirty="0">
                <a:solidFill>
                  <a:srgbClr val="FFFFFF"/>
                </a:solidFill>
                <a:latin typeface="Arial"/>
                <a:cs typeface="Arial"/>
              </a:rPr>
              <a:t>A’ 	  </a:t>
            </a:r>
            <a:r>
              <a:rPr lang="en-US" sz="3000" i="1" dirty="0">
                <a:solidFill>
                  <a:srgbClr val="FFFFFF"/>
                </a:solidFill>
                <a:latin typeface="Times New Roman"/>
                <a:cs typeface="Times New Roman"/>
              </a:rPr>
              <a:t>or	</a:t>
            </a:r>
            <a:r>
              <a:rPr lang="en-US" sz="3000" spc="-85" dirty="0">
                <a:solidFill>
                  <a:srgbClr val="FFFFFF"/>
                </a:solidFill>
                <a:latin typeface="Arial"/>
                <a:cs typeface="Arial"/>
              </a:rPr>
              <a:t>A' </a:t>
            </a:r>
            <a:r>
              <a:rPr lang="en-US" sz="3000" spc="-260" dirty="0">
                <a:solidFill>
                  <a:srgbClr val="FFFFFF"/>
                </a:solidFill>
                <a:latin typeface="Arial"/>
                <a:cs typeface="Arial"/>
              </a:rPr>
              <a:t>(PP)  </a:t>
            </a:r>
          </a:p>
          <a:p>
            <a:pPr marL="368300">
              <a:lnSpc>
                <a:spcPct val="100000"/>
              </a:lnSpc>
              <a:spcBef>
                <a:spcPts val="1800"/>
              </a:spcBef>
              <a:tabLst>
                <a:tab pos="2467610" algn="l"/>
              </a:tabLst>
            </a:pPr>
            <a:r>
              <a:rPr lang="en-US" sz="3000" spc="-40" dirty="0">
                <a:solidFill>
                  <a:srgbClr val="FFFFFF"/>
                </a:solidFill>
                <a:latin typeface="Arial"/>
                <a:cs typeface="Arial"/>
              </a:rPr>
              <a:t>A'</a:t>
            </a:r>
            <a:r>
              <a:rPr lang="en-US" sz="3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lang="en-US" sz="30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3000"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3000" spc="-260" dirty="0">
                <a:solidFill>
                  <a:srgbClr val="FFFFFF"/>
                </a:solidFill>
                <a:latin typeface="Arial"/>
                <a:cs typeface="Arial"/>
              </a:rPr>
              <a:t>(PP)</a:t>
            </a:r>
            <a:endParaRPr lang="en-US"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en-US" sz="30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equivalent set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rules </a:t>
            </a:r>
            <a:r>
              <a:rPr sz="3000" spc="1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00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Advs</a:t>
            </a:r>
            <a:r>
              <a:rPr lang="en-US" sz="3000" spc="-170" dirty="0">
                <a:solidFill>
                  <a:srgbClr val="FFFFFF"/>
                </a:solidFill>
                <a:latin typeface="Arial"/>
                <a:cs typeface="Arial"/>
              </a:rPr>
              <a:t>  &amp; </a:t>
            </a:r>
            <a:r>
              <a:rPr lang="en-US" sz="3000" spc="-170" dirty="0" err="1">
                <a:solidFill>
                  <a:srgbClr val="FFFFFF"/>
                </a:solidFill>
                <a:latin typeface="Arial"/>
                <a:cs typeface="Arial"/>
              </a:rPr>
              <a:t>Adjs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92200" y="876300"/>
            <a:ext cx="8303259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50" dirty="0"/>
              <a:t>What </a:t>
            </a:r>
            <a:r>
              <a:rPr sz="5800" spc="-225" dirty="0"/>
              <a:t>about </a:t>
            </a:r>
            <a:r>
              <a:rPr sz="5800" spc="-300" dirty="0"/>
              <a:t>AdjP </a:t>
            </a:r>
            <a:r>
              <a:rPr sz="5800" spc="-450" dirty="0"/>
              <a:t>and</a:t>
            </a:r>
            <a:r>
              <a:rPr sz="5800" spc="-80" dirty="0"/>
              <a:t> </a:t>
            </a:r>
            <a:r>
              <a:rPr sz="6200" spc="-415" dirty="0"/>
              <a:t>AdvP</a:t>
            </a:r>
            <a:endParaRPr sz="6200"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61DEEBCA-D08E-4D6A-87D8-D981CCB2E8E6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593A-6F08-4C0D-8C69-4BAFEF69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8300"/>
            <a:ext cx="8710930" cy="1846659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lang="en-US" spc="-515" dirty="0">
                <a:solidFill>
                  <a:schemeClr val="bg1"/>
                </a:solidFill>
              </a:rPr>
              <a:t>A'</a:t>
            </a:r>
            <a:r>
              <a:rPr lang="en-US" spc="-75" dirty="0">
                <a:solidFill>
                  <a:schemeClr val="bg1"/>
                </a:solidFill>
              </a:rPr>
              <a:t> </a:t>
            </a:r>
            <a:r>
              <a:rPr lang="en-US" spc="-180" dirty="0">
                <a:solidFill>
                  <a:schemeClr val="bg1"/>
                </a:solidFill>
              </a:rPr>
              <a:t>Structure</a:t>
            </a:r>
            <a:br>
              <a:rPr lang="en-US" dirty="0">
                <a:solidFill>
                  <a:schemeClr val="bg1"/>
                </a:solidFill>
              </a:rPr>
            </a:br>
            <a:endParaRPr lang="en-P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FF414-9BC7-402B-BB9F-D35E0D73A523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1117600" y="1828800"/>
            <a:ext cx="6705600" cy="3888244"/>
          </a:xfrm>
        </p:spPr>
        <p:txBody>
          <a:bodyPr/>
          <a:lstStyle/>
          <a:p>
            <a:pPr algn="ctr"/>
            <a:r>
              <a:rPr lang="en-US" dirty="0"/>
              <a:t>AP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</a:t>
            </a:r>
            <a:r>
              <a:rPr lang="en-PK" sz="3200" i="1" spc="-52" baseline="27777" dirty="0">
                <a:latin typeface="Verdana"/>
                <a:cs typeface="Verdana"/>
              </a:rPr>
              <a:t>’</a:t>
            </a:r>
            <a:endParaRPr lang="en-US" sz="3200" spc="-52" baseline="27777" dirty="0">
              <a:latin typeface="Verdana"/>
              <a:cs typeface="Verdana"/>
            </a:endParaRPr>
          </a:p>
          <a:p>
            <a:pPr algn="l"/>
            <a:r>
              <a:rPr lang="en-US" sz="3200" spc="-52" baseline="27777" dirty="0">
                <a:latin typeface="Verdana"/>
                <a:cs typeface="Verdana"/>
              </a:rPr>
              <a:t>	</a:t>
            </a:r>
          </a:p>
          <a:p>
            <a:pPr algn="l"/>
            <a:endParaRPr lang="en-US" sz="3200" spc="-52" baseline="27777" dirty="0">
              <a:latin typeface="Verdana"/>
              <a:cs typeface="Verdana"/>
            </a:endParaRPr>
          </a:p>
          <a:p>
            <a:pPr algn="ctr"/>
            <a:r>
              <a:rPr lang="en-US" dirty="0"/>
              <a:t>AP	        	A</a:t>
            </a:r>
            <a:r>
              <a:rPr lang="en-PK" sz="2800" i="1" spc="-52" baseline="27777" dirty="0">
                <a:latin typeface="Verdana"/>
                <a:cs typeface="Verdana"/>
              </a:rPr>
              <a:t>’</a:t>
            </a:r>
            <a:endParaRPr lang="en-US" sz="2800" i="1" spc="-52" baseline="27777" dirty="0">
              <a:latin typeface="Verdana"/>
              <a:cs typeface="Verdana"/>
            </a:endParaRPr>
          </a:p>
          <a:p>
            <a:pPr algn="ctr"/>
            <a:endParaRPr lang="en-US" dirty="0"/>
          </a:p>
          <a:p>
            <a:pPr algn="l"/>
            <a:r>
              <a:rPr lang="en-US" dirty="0"/>
              <a:t>		  bright          A</a:t>
            </a:r>
          </a:p>
          <a:p>
            <a:pPr algn="l"/>
            <a:r>
              <a:rPr lang="en-US" dirty="0"/>
              <a:t>		 		 blue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BA3AC3-84D5-4C64-BBB8-A7C775EFE3E3}"/>
              </a:ext>
            </a:extLst>
          </p:cNvPr>
          <p:cNvCxnSpPr/>
          <p:nvPr/>
        </p:nvCxnSpPr>
        <p:spPr>
          <a:xfrm>
            <a:off x="4470400" y="2286000"/>
            <a:ext cx="0" cy="482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D5567D5-B7C9-4893-A6BD-7CF21C754911}"/>
              </a:ext>
            </a:extLst>
          </p:cNvPr>
          <p:cNvCxnSpPr>
            <a:cxnSpLocks/>
          </p:cNvCxnSpPr>
          <p:nvPr/>
        </p:nvCxnSpPr>
        <p:spPr>
          <a:xfrm flipH="1">
            <a:off x="3632200" y="3224213"/>
            <a:ext cx="838200" cy="585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74FC339-4384-4530-A18C-49CB89A39B72}"/>
              </a:ext>
            </a:extLst>
          </p:cNvPr>
          <p:cNvCxnSpPr>
            <a:cxnSpLocks/>
          </p:cNvCxnSpPr>
          <p:nvPr/>
        </p:nvCxnSpPr>
        <p:spPr>
          <a:xfrm>
            <a:off x="4470400" y="3224213"/>
            <a:ext cx="838200" cy="585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35">
            <a:extLst>
              <a:ext uri="{FF2B5EF4-FFF2-40B4-BE49-F238E27FC236}">
                <a16:creationId xmlns:a16="http://schemas.microsoft.com/office/drawing/2014/main" id="{3260CBA4-00FB-4836-BFFF-93E55021AAE5}"/>
              </a:ext>
            </a:extLst>
          </p:cNvPr>
          <p:cNvSpPr/>
          <p:nvPr/>
        </p:nvSpPr>
        <p:spPr>
          <a:xfrm>
            <a:off x="3430608" y="4344761"/>
            <a:ext cx="403183" cy="209550"/>
          </a:xfrm>
          <a:custGeom>
            <a:avLst/>
            <a:gdLst/>
            <a:ahLst/>
            <a:cxnLst/>
            <a:rect l="l" t="t" r="r" b="b"/>
            <a:pathLst>
              <a:path w="300990" h="107950">
                <a:moveTo>
                  <a:pt x="150345" y="0"/>
                </a:moveTo>
                <a:lnTo>
                  <a:pt x="0" y="107430"/>
                </a:lnTo>
                <a:lnTo>
                  <a:pt x="300691" y="107430"/>
                </a:lnTo>
                <a:lnTo>
                  <a:pt x="150345" y="0"/>
                </a:lnTo>
                <a:close/>
              </a:path>
            </a:pathLst>
          </a:custGeom>
          <a:ln w="455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463085F-ABAE-4D89-8D4F-0AD1A1616986}"/>
              </a:ext>
            </a:extLst>
          </p:cNvPr>
          <p:cNvCxnSpPr/>
          <p:nvPr/>
        </p:nvCxnSpPr>
        <p:spPr>
          <a:xfrm>
            <a:off x="5308600" y="4344761"/>
            <a:ext cx="0" cy="482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5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79502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400" spc="-215" dirty="0"/>
              <a:t>Key Concerns</a:t>
            </a:r>
            <a:endParaRPr sz="6400" dirty="0"/>
          </a:p>
        </p:txBody>
      </p:sp>
      <p:sp>
        <p:nvSpPr>
          <p:cNvPr id="15" name="object 15"/>
          <p:cNvSpPr txBox="1"/>
          <p:nvPr/>
        </p:nvSpPr>
        <p:spPr>
          <a:xfrm>
            <a:off x="2170658" y="1930400"/>
            <a:ext cx="7174230" cy="511678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579755" marR="167005" lvl="2" algn="just">
              <a:spcBef>
                <a:spcPts val="980"/>
              </a:spcBef>
              <a:buClr>
                <a:srgbClr val="4B81AE"/>
              </a:buClr>
              <a:buSzPct val="72727"/>
              <a:tabLst>
                <a:tab pos="728980" algn="l"/>
              </a:tabLst>
            </a:pP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Can </a:t>
            </a:r>
            <a:r>
              <a:rPr lang="en-US" sz="3200" spc="-11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lang="en-US" sz="3200" spc="-55" dirty="0">
                <a:solidFill>
                  <a:schemeClr val="bg1"/>
                </a:solidFill>
                <a:latin typeface="Arial"/>
                <a:cs typeface="Arial"/>
              </a:rPr>
              <a:t>define </a:t>
            </a:r>
            <a:r>
              <a:rPr lang="en-US" sz="3200" spc="-75" dirty="0">
                <a:solidFill>
                  <a:schemeClr val="bg1"/>
                </a:solidFill>
                <a:latin typeface="Arial"/>
                <a:cs typeface="Arial"/>
              </a:rPr>
              <a:t>phrase </a:t>
            </a:r>
            <a:r>
              <a:rPr lang="en-US" sz="3200" spc="-30" dirty="0">
                <a:solidFill>
                  <a:schemeClr val="bg1"/>
                </a:solidFill>
                <a:latin typeface="Arial"/>
                <a:cs typeface="Arial"/>
              </a:rPr>
              <a:t>structure </a:t>
            </a:r>
            <a:r>
              <a:rPr lang="en-US" sz="3200" spc="-60" dirty="0">
                <a:solidFill>
                  <a:schemeClr val="bg1"/>
                </a:solidFill>
                <a:latin typeface="Arial"/>
                <a:cs typeface="Arial"/>
              </a:rPr>
              <a:t>rules 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3200" spc="-9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way </a:t>
            </a:r>
            <a:r>
              <a:rPr lang="en-US" sz="3200" spc="5" dirty="0">
                <a:solidFill>
                  <a:schemeClr val="bg1"/>
                </a:solidFill>
                <a:latin typeface="Arial"/>
                <a:cs typeface="Arial"/>
              </a:rPr>
              <a:t>that </a:t>
            </a:r>
            <a:r>
              <a:rPr lang="en-US" sz="3200" spc="-45" dirty="0">
                <a:solidFill>
                  <a:schemeClr val="bg1"/>
                </a:solidFill>
                <a:latin typeface="Arial"/>
                <a:cs typeface="Arial"/>
              </a:rPr>
              <a:t>cross-linguistic properties 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lang="en-US" sz="3200" spc="-30" dirty="0">
                <a:solidFill>
                  <a:schemeClr val="bg1"/>
                </a:solidFill>
                <a:latin typeface="Arial"/>
                <a:cs typeface="Arial"/>
              </a:rPr>
              <a:t>syntactic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200" spc="-45" dirty="0">
                <a:solidFill>
                  <a:schemeClr val="bg1"/>
                </a:solidFill>
                <a:latin typeface="Arial"/>
                <a:cs typeface="Arial"/>
              </a:rPr>
              <a:t>structures?</a:t>
            </a:r>
            <a:endParaRPr lang="en-US" sz="3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79755" marR="140970" lvl="2" algn="just">
              <a:spcBef>
                <a:spcPts val="300"/>
              </a:spcBef>
              <a:buClr>
                <a:srgbClr val="4B81AE"/>
              </a:buClr>
              <a:buSzPct val="72727"/>
              <a:tabLst>
                <a:tab pos="728980" algn="l"/>
              </a:tabLst>
            </a:pP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Can </a:t>
            </a:r>
            <a:r>
              <a:rPr lang="en-US" sz="3200" spc="-11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lang="en-US" sz="3200" spc="-55" dirty="0">
                <a:solidFill>
                  <a:schemeClr val="bg1"/>
                </a:solidFill>
                <a:latin typeface="Arial"/>
                <a:cs typeface="Arial"/>
              </a:rPr>
              <a:t>define </a:t>
            </a:r>
            <a:r>
              <a:rPr lang="en-US" sz="3200" spc="-75" dirty="0">
                <a:solidFill>
                  <a:schemeClr val="bg1"/>
                </a:solidFill>
                <a:latin typeface="Arial"/>
                <a:cs typeface="Arial"/>
              </a:rPr>
              <a:t>phrase </a:t>
            </a:r>
            <a:r>
              <a:rPr lang="en-US" sz="3200" spc="-30" dirty="0">
                <a:solidFill>
                  <a:schemeClr val="bg1"/>
                </a:solidFill>
                <a:latin typeface="Arial"/>
                <a:cs typeface="Arial"/>
              </a:rPr>
              <a:t>structure </a:t>
            </a:r>
            <a:r>
              <a:rPr lang="en-US" sz="3200" spc="-60" dirty="0">
                <a:solidFill>
                  <a:schemeClr val="bg1"/>
                </a:solidFill>
                <a:latin typeface="Arial"/>
                <a:cs typeface="Arial"/>
              </a:rPr>
              <a:t>rules 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3200" spc="-9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way </a:t>
            </a:r>
            <a:r>
              <a:rPr lang="en-US" sz="3200" spc="5" dirty="0">
                <a:solidFill>
                  <a:schemeClr val="bg1"/>
                </a:solidFill>
                <a:latin typeface="Arial"/>
                <a:cs typeface="Arial"/>
              </a:rPr>
              <a:t>that </a:t>
            </a:r>
            <a:r>
              <a:rPr lang="en-US" sz="3200" spc="-60" dirty="0">
                <a:solidFill>
                  <a:schemeClr val="bg1"/>
                </a:solidFill>
                <a:latin typeface="Arial"/>
                <a:cs typeface="Arial"/>
              </a:rPr>
              <a:t>allows  </a:t>
            </a:r>
            <a:r>
              <a:rPr lang="en-US" sz="3200" spc="10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3200" spc="-45" dirty="0">
                <a:solidFill>
                  <a:schemeClr val="bg1"/>
                </a:solidFill>
                <a:latin typeface="Arial"/>
                <a:cs typeface="Arial"/>
              </a:rPr>
              <a:t>capture commonalities 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3200" spc="-30" dirty="0">
                <a:solidFill>
                  <a:schemeClr val="bg1"/>
                </a:solidFill>
                <a:latin typeface="Arial"/>
                <a:cs typeface="Arial"/>
              </a:rPr>
              <a:t>structure </a:t>
            </a:r>
            <a:r>
              <a:rPr lang="en-US" sz="3200" spc="-5" dirty="0">
                <a:solidFill>
                  <a:schemeClr val="bg1"/>
                </a:solidFill>
                <a:latin typeface="Arial"/>
                <a:cs typeface="Arial"/>
              </a:rPr>
              <a:t>within </a:t>
            </a:r>
            <a:r>
              <a:rPr lang="en-US" sz="3200" spc="-9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3200" spc="-70" dirty="0">
                <a:solidFill>
                  <a:schemeClr val="bg1"/>
                </a:solidFill>
                <a:latin typeface="Arial"/>
                <a:cs typeface="Arial"/>
              </a:rPr>
              <a:t>language?  </a:t>
            </a:r>
            <a:r>
              <a:rPr lang="en-US" sz="3200" spc="-40" dirty="0">
                <a:solidFill>
                  <a:schemeClr val="bg1"/>
                </a:solidFill>
                <a:latin typeface="Arial"/>
                <a:cs typeface="Arial"/>
              </a:rPr>
              <a:t>(cross-categorial)</a:t>
            </a:r>
            <a:endParaRPr lang="en-US" sz="3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79755" marR="535940" lvl="2" algn="just">
              <a:spcBef>
                <a:spcPts val="300"/>
              </a:spcBef>
              <a:buClr>
                <a:srgbClr val="4B81AE"/>
              </a:buClr>
              <a:buSzPct val="72727"/>
              <a:tabLst>
                <a:tab pos="728980" algn="l"/>
              </a:tabLst>
            </a:pP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Can </a:t>
            </a:r>
            <a:r>
              <a:rPr lang="en-US" sz="3200" spc="-110" dirty="0">
                <a:solidFill>
                  <a:schemeClr val="bg1"/>
                </a:solidFill>
                <a:latin typeface="Arial"/>
                <a:cs typeface="Arial"/>
              </a:rPr>
              <a:t>we </a:t>
            </a:r>
            <a:r>
              <a:rPr lang="en-US" sz="3200" spc="-55" dirty="0">
                <a:solidFill>
                  <a:schemeClr val="bg1"/>
                </a:solidFill>
                <a:latin typeface="Arial"/>
                <a:cs typeface="Arial"/>
              </a:rPr>
              <a:t>define </a:t>
            </a:r>
            <a:r>
              <a:rPr lang="en-US" sz="3200" spc="-75" dirty="0">
                <a:solidFill>
                  <a:schemeClr val="bg1"/>
                </a:solidFill>
                <a:latin typeface="Arial"/>
                <a:cs typeface="Arial"/>
              </a:rPr>
              <a:t>phrase </a:t>
            </a:r>
            <a:r>
              <a:rPr lang="en-US" sz="3200" spc="-30" dirty="0">
                <a:solidFill>
                  <a:schemeClr val="bg1"/>
                </a:solidFill>
                <a:latin typeface="Arial"/>
                <a:cs typeface="Arial"/>
              </a:rPr>
              <a:t>structure </a:t>
            </a:r>
            <a:r>
              <a:rPr lang="en-US" sz="3200" spc="-60" dirty="0">
                <a:solidFill>
                  <a:schemeClr val="bg1"/>
                </a:solidFill>
                <a:latin typeface="Arial"/>
                <a:cs typeface="Arial"/>
              </a:rPr>
              <a:t>rules </a:t>
            </a:r>
            <a:r>
              <a:rPr lang="en-US" sz="3200" spc="-20" dirty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sz="3200" spc="-90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3200" spc="-85" dirty="0">
                <a:solidFill>
                  <a:schemeClr val="bg1"/>
                </a:solidFill>
                <a:latin typeface="Arial"/>
                <a:cs typeface="Arial"/>
              </a:rPr>
              <a:t>way </a:t>
            </a:r>
            <a:r>
              <a:rPr lang="en-US" sz="3200" spc="5" dirty="0">
                <a:solidFill>
                  <a:schemeClr val="bg1"/>
                </a:solidFill>
                <a:latin typeface="Arial"/>
                <a:cs typeface="Arial"/>
              </a:rPr>
              <a:t>that  </a:t>
            </a:r>
            <a:r>
              <a:rPr lang="en-US" sz="3200" spc="-50" dirty="0">
                <a:solidFill>
                  <a:schemeClr val="bg1"/>
                </a:solidFill>
                <a:latin typeface="Arial"/>
                <a:cs typeface="Arial"/>
              </a:rPr>
              <a:t>distinguishes complements from adjuncts?</a:t>
            </a:r>
            <a:endParaRPr lang="en-US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BB4DBE-41D4-47AF-9624-388971914A6F}"/>
              </a:ext>
            </a:extLst>
          </p:cNvPr>
          <p:cNvSpPr/>
          <p:nvPr/>
        </p:nvSpPr>
        <p:spPr>
          <a:xfrm>
            <a:off x="2188210" y="366141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C0FAF39F-1B4F-4F94-8A81-8909C1F13029}"/>
              </a:ext>
            </a:extLst>
          </p:cNvPr>
          <p:cNvSpPr/>
          <p:nvPr/>
        </p:nvSpPr>
        <p:spPr>
          <a:xfrm>
            <a:off x="2188210" y="213360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B339B284-1F74-4ECD-A56C-F3EE09AA8279}"/>
              </a:ext>
            </a:extLst>
          </p:cNvPr>
          <p:cNvSpPr/>
          <p:nvPr/>
        </p:nvSpPr>
        <p:spPr>
          <a:xfrm>
            <a:off x="2188210" y="5642610"/>
            <a:ext cx="300990" cy="300990"/>
          </a:xfrm>
          <a:custGeom>
            <a:avLst/>
            <a:gdLst/>
            <a:ahLst/>
            <a:cxnLst/>
            <a:rect l="l" t="t" r="r" b="b"/>
            <a:pathLst>
              <a:path w="300989" h="300989">
                <a:moveTo>
                  <a:pt x="173691" y="0"/>
                </a:moveTo>
                <a:lnTo>
                  <a:pt x="127103" y="0"/>
                </a:lnTo>
                <a:lnTo>
                  <a:pt x="82287" y="14263"/>
                </a:lnTo>
                <a:lnTo>
                  <a:pt x="42789" y="42789"/>
                </a:lnTo>
                <a:lnTo>
                  <a:pt x="14263" y="82287"/>
                </a:lnTo>
                <a:lnTo>
                  <a:pt x="0" y="127103"/>
                </a:lnTo>
                <a:lnTo>
                  <a:pt x="0" y="173690"/>
                </a:lnTo>
                <a:lnTo>
                  <a:pt x="14263" y="218506"/>
                </a:lnTo>
                <a:lnTo>
                  <a:pt x="42789" y="258004"/>
                </a:lnTo>
                <a:lnTo>
                  <a:pt x="82287" y="286530"/>
                </a:lnTo>
                <a:lnTo>
                  <a:pt x="127103" y="300794"/>
                </a:lnTo>
                <a:lnTo>
                  <a:pt x="173691" y="300794"/>
                </a:lnTo>
                <a:lnTo>
                  <a:pt x="218506" y="286530"/>
                </a:lnTo>
                <a:lnTo>
                  <a:pt x="258004" y="258004"/>
                </a:lnTo>
                <a:lnTo>
                  <a:pt x="286530" y="218506"/>
                </a:lnTo>
                <a:lnTo>
                  <a:pt x="300794" y="173690"/>
                </a:lnTo>
                <a:lnTo>
                  <a:pt x="300794" y="127103"/>
                </a:lnTo>
                <a:lnTo>
                  <a:pt x="286530" y="82287"/>
                </a:lnTo>
                <a:lnTo>
                  <a:pt x="258004" y="42789"/>
                </a:lnTo>
                <a:lnTo>
                  <a:pt x="218506" y="14263"/>
                </a:lnTo>
                <a:lnTo>
                  <a:pt x="173691" y="0"/>
                </a:lnTo>
                <a:close/>
              </a:path>
            </a:pathLst>
          </a:custGeom>
          <a:solidFill>
            <a:srgbClr val="FF611B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EED6F1AF-9CA8-4B8A-951D-FDB6C57759A9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083" y="789940"/>
            <a:ext cx="807783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05" dirty="0"/>
              <a:t>The </a:t>
            </a:r>
            <a:r>
              <a:rPr sz="6400" spc="-80" dirty="0"/>
              <a:t>New </a:t>
            </a:r>
            <a:r>
              <a:rPr sz="6400" spc="-480" dirty="0"/>
              <a:t>Rules </a:t>
            </a:r>
            <a:r>
              <a:rPr sz="3600" spc="45" dirty="0"/>
              <a:t>(to </a:t>
            </a:r>
            <a:r>
              <a:rPr sz="3600" spc="-240" dirty="0"/>
              <a:t>be</a:t>
            </a:r>
            <a:r>
              <a:rPr sz="3600" spc="-545" dirty="0"/>
              <a:t> </a:t>
            </a:r>
            <a:r>
              <a:rPr sz="3600" spc="-165" dirty="0"/>
              <a:t>revised)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063625" y="1905000"/>
            <a:ext cx="282575" cy="282575"/>
            <a:chOff x="1077271" y="1793061"/>
            <a:chExt cx="282575" cy="282575"/>
          </a:xfrm>
        </p:grpSpPr>
        <p:sp>
          <p:nvSpPr>
            <p:cNvPr id="5" name="object 5"/>
            <p:cNvSpPr/>
            <p:nvPr/>
          </p:nvSpPr>
          <p:spPr>
            <a:xfrm>
              <a:off x="1089970" y="18057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9971" y="18057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45086" y="1849120"/>
            <a:ext cx="177101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0655" algn="l"/>
              </a:tabLst>
            </a:pPr>
            <a:r>
              <a:rPr sz="2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Arial"/>
                <a:cs typeface="Arial"/>
              </a:rPr>
              <a:t>(D</a:t>
            </a:r>
            <a:r>
              <a:rPr sz="2200" spc="3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2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2200" spc="24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77271" y="2237561"/>
            <a:ext cx="282575" cy="282575"/>
            <a:chOff x="1077271" y="2237561"/>
            <a:chExt cx="282575" cy="282575"/>
          </a:xfrm>
        </p:grpSpPr>
        <p:sp>
          <p:nvSpPr>
            <p:cNvPr id="9" name="object 9"/>
            <p:cNvSpPr/>
            <p:nvPr/>
          </p:nvSpPr>
          <p:spPr>
            <a:xfrm>
              <a:off x="1089970" y="22502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971" y="22502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69041" y="2197100"/>
            <a:ext cx="15627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920" algn="l"/>
              </a:tabLst>
            </a:pPr>
            <a:r>
              <a:rPr sz="2200" spc="90" dirty="0">
                <a:solidFill>
                  <a:srgbClr val="FFFFFF"/>
                </a:solidFill>
                <a:latin typeface="Arial"/>
                <a:cs typeface="Arial"/>
              </a:rPr>
              <a:t>or	</a:t>
            </a:r>
            <a:r>
              <a:rPr sz="2200" spc="2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2200" spc="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Arial"/>
                <a:cs typeface="Arial"/>
              </a:rPr>
              <a:t>(PP)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77271" y="2682061"/>
            <a:ext cx="282575" cy="2073275"/>
            <a:chOff x="1077271" y="2682061"/>
            <a:chExt cx="282575" cy="2073275"/>
          </a:xfrm>
        </p:grpSpPr>
        <p:sp>
          <p:nvSpPr>
            <p:cNvPr id="13" name="object 13"/>
            <p:cNvSpPr/>
            <p:nvPr/>
          </p:nvSpPr>
          <p:spPr>
            <a:xfrm>
              <a:off x="1089970" y="26947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9971" y="26947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4959" y="3156951"/>
              <a:ext cx="252330" cy="2523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4961" y="3156955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30" h="252729">
                  <a:moveTo>
                    <a:pt x="215377" y="36950"/>
                  </a:moveTo>
                  <a:lnTo>
                    <a:pt x="243090" y="78687"/>
                  </a:lnTo>
                  <a:lnTo>
                    <a:pt x="252327" y="126163"/>
                  </a:lnTo>
                  <a:lnTo>
                    <a:pt x="243090" y="173640"/>
                  </a:lnTo>
                  <a:lnTo>
                    <a:pt x="215377" y="215377"/>
                  </a:lnTo>
                  <a:lnTo>
                    <a:pt x="173640" y="243090"/>
                  </a:lnTo>
                  <a:lnTo>
                    <a:pt x="126163" y="252327"/>
                  </a:lnTo>
                  <a:lnTo>
                    <a:pt x="78687" y="243090"/>
                  </a:lnTo>
                  <a:lnTo>
                    <a:pt x="36950" y="215377"/>
                  </a:lnTo>
                  <a:lnTo>
                    <a:pt x="9237" y="173640"/>
                  </a:lnTo>
                  <a:lnTo>
                    <a:pt x="0" y="126163"/>
                  </a:lnTo>
                  <a:lnTo>
                    <a:pt x="9237" y="78687"/>
                  </a:lnTo>
                  <a:lnTo>
                    <a:pt x="36950" y="36950"/>
                  </a:lnTo>
                  <a:lnTo>
                    <a:pt x="78687" y="9237"/>
                  </a:lnTo>
                  <a:lnTo>
                    <a:pt x="126163" y="0"/>
                  </a:lnTo>
                  <a:lnTo>
                    <a:pt x="173640" y="9237"/>
                  </a:lnTo>
                  <a:lnTo>
                    <a:pt x="215377" y="36950"/>
                  </a:lnTo>
                </a:path>
              </a:pathLst>
            </a:custGeom>
            <a:ln w="245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4959" y="3601451"/>
              <a:ext cx="252330" cy="2523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4961" y="3601455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30" h="252729">
                  <a:moveTo>
                    <a:pt x="215377" y="36950"/>
                  </a:moveTo>
                  <a:lnTo>
                    <a:pt x="243090" y="78687"/>
                  </a:lnTo>
                  <a:lnTo>
                    <a:pt x="252327" y="126163"/>
                  </a:lnTo>
                  <a:lnTo>
                    <a:pt x="243090" y="173640"/>
                  </a:lnTo>
                  <a:lnTo>
                    <a:pt x="215377" y="215377"/>
                  </a:lnTo>
                  <a:lnTo>
                    <a:pt x="173640" y="243090"/>
                  </a:lnTo>
                  <a:lnTo>
                    <a:pt x="126163" y="252327"/>
                  </a:lnTo>
                  <a:lnTo>
                    <a:pt x="78687" y="243090"/>
                  </a:lnTo>
                  <a:lnTo>
                    <a:pt x="36950" y="215377"/>
                  </a:lnTo>
                  <a:lnTo>
                    <a:pt x="9237" y="173640"/>
                  </a:lnTo>
                  <a:lnTo>
                    <a:pt x="0" y="126163"/>
                  </a:lnTo>
                  <a:lnTo>
                    <a:pt x="9237" y="78687"/>
                  </a:lnTo>
                  <a:lnTo>
                    <a:pt x="36950" y="36950"/>
                  </a:lnTo>
                  <a:lnTo>
                    <a:pt x="78687" y="9237"/>
                  </a:lnTo>
                  <a:lnTo>
                    <a:pt x="126163" y="0"/>
                  </a:lnTo>
                  <a:lnTo>
                    <a:pt x="173640" y="9237"/>
                  </a:lnTo>
                  <a:lnTo>
                    <a:pt x="215377" y="36950"/>
                  </a:lnTo>
                </a:path>
              </a:pathLst>
            </a:custGeom>
            <a:ln w="245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4959" y="4045951"/>
              <a:ext cx="252330" cy="2523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4961" y="4045955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30" h="252729">
                  <a:moveTo>
                    <a:pt x="215377" y="36950"/>
                  </a:moveTo>
                  <a:lnTo>
                    <a:pt x="243090" y="78687"/>
                  </a:lnTo>
                  <a:lnTo>
                    <a:pt x="252327" y="126163"/>
                  </a:lnTo>
                  <a:lnTo>
                    <a:pt x="243090" y="173640"/>
                  </a:lnTo>
                  <a:lnTo>
                    <a:pt x="215377" y="215377"/>
                  </a:lnTo>
                  <a:lnTo>
                    <a:pt x="173640" y="243090"/>
                  </a:lnTo>
                  <a:lnTo>
                    <a:pt x="126163" y="252327"/>
                  </a:lnTo>
                  <a:lnTo>
                    <a:pt x="78687" y="243090"/>
                  </a:lnTo>
                  <a:lnTo>
                    <a:pt x="36950" y="215377"/>
                  </a:lnTo>
                  <a:lnTo>
                    <a:pt x="9237" y="173640"/>
                  </a:lnTo>
                  <a:lnTo>
                    <a:pt x="0" y="126163"/>
                  </a:lnTo>
                  <a:lnTo>
                    <a:pt x="9237" y="78687"/>
                  </a:lnTo>
                  <a:lnTo>
                    <a:pt x="36950" y="36950"/>
                  </a:lnTo>
                  <a:lnTo>
                    <a:pt x="78687" y="9237"/>
                  </a:lnTo>
                  <a:lnTo>
                    <a:pt x="126163" y="0"/>
                  </a:lnTo>
                  <a:lnTo>
                    <a:pt x="173640" y="9237"/>
                  </a:lnTo>
                  <a:lnTo>
                    <a:pt x="215377" y="36950"/>
                  </a:lnTo>
                </a:path>
              </a:pathLst>
            </a:custGeom>
            <a:ln w="245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9970" y="44854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9971" y="44854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45086" y="2087879"/>
            <a:ext cx="2698750" cy="2734082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511809" algn="l"/>
                <a:tab pos="1850389" algn="l"/>
              </a:tabLst>
            </a:pPr>
            <a:r>
              <a:rPr sz="2200" spc="2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2200" spc="24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spc="24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(AP)	</a:t>
            </a:r>
            <a:r>
              <a:rPr sz="2200" spc="2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2200" spc="24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2200" dirty="0">
              <a:latin typeface="Arial"/>
              <a:cs typeface="Arial"/>
            </a:endParaRPr>
          </a:p>
          <a:p>
            <a:pPr marL="12700" marR="897890">
              <a:lnSpc>
                <a:spcPts val="3600"/>
              </a:lnSpc>
              <a:spcBef>
                <a:spcPts val="180"/>
              </a:spcBef>
              <a:tabLst>
                <a:tab pos="511809" algn="l"/>
                <a:tab pos="1285875" algn="l"/>
              </a:tabLst>
            </a:pPr>
            <a:r>
              <a:rPr sz="2200" spc="3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2200" spc="114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2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95" dirty="0">
                <a:solidFill>
                  <a:srgbClr val="FFFFFF"/>
                </a:solidFill>
                <a:latin typeface="Arial"/>
                <a:cs typeface="Arial"/>
              </a:rPr>
              <a:t>(PP)  </a:t>
            </a:r>
            <a:r>
              <a:rPr sz="2200" spc="-135" dirty="0">
                <a:solidFill>
                  <a:srgbClr val="FFFFFF"/>
                </a:solidFill>
                <a:latin typeface="Arial"/>
                <a:cs typeface="Arial"/>
              </a:rPr>
              <a:t>VP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2200" spc="12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464820" algn="l"/>
                <a:tab pos="1874520" algn="l"/>
                <a:tab pos="2413000" algn="l"/>
              </a:tabLst>
            </a:pPr>
            <a:r>
              <a:rPr sz="2200" spc="18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2200" spc="6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P)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18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2200" spc="6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8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464820" algn="l"/>
                <a:tab pos="1191895" algn="l"/>
              </a:tabLst>
            </a:pP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2200" spc="12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V	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(NP)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AP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PK" sz="2200" spc="135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77271" y="4917261"/>
            <a:ext cx="282575" cy="1171575"/>
            <a:chOff x="1077271" y="4917261"/>
            <a:chExt cx="282575" cy="1171575"/>
          </a:xfrm>
        </p:grpSpPr>
        <p:sp>
          <p:nvSpPr>
            <p:cNvPr id="25" name="object 25"/>
            <p:cNvSpPr/>
            <p:nvPr/>
          </p:nvSpPr>
          <p:spPr>
            <a:xfrm>
              <a:off x="1089970" y="49299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9971" y="49299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970" y="53744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467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9971" y="53744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9970" y="5818960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9971" y="5818961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45086" y="4767579"/>
            <a:ext cx="2676525" cy="1380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  <a:tabLst>
                <a:tab pos="720090" algn="l"/>
                <a:tab pos="1702435" algn="l"/>
                <a:tab pos="2129155" algn="l"/>
              </a:tabLst>
            </a:pPr>
            <a:r>
              <a:rPr sz="2200" spc="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PK" sz="2200" spc="12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lang="en-US" sz="2200" spc="1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P)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PK" sz="2200" spc="114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2200" spc="114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endParaRPr lang="en-US" sz="2200" spc="114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132600"/>
              </a:lnSpc>
              <a:spcBef>
                <a:spcPts val="100"/>
              </a:spcBef>
              <a:tabLst>
                <a:tab pos="720090" algn="l"/>
                <a:tab pos="1702435" algn="l"/>
                <a:tab pos="2129155" algn="l"/>
              </a:tabLst>
            </a:pPr>
            <a:r>
              <a:rPr sz="2200" spc="1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PK" sz="2200" spc="13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lang="en-US" sz="2200" spc="13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2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Arial"/>
                <a:cs typeface="Arial"/>
              </a:rPr>
              <a:t>(PP)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spc="-285" dirty="0">
                <a:solidFill>
                  <a:srgbClr val="FFFFFF"/>
                </a:solidFill>
                <a:latin typeface="Arial"/>
                <a:cs typeface="Arial"/>
              </a:rPr>
              <a:t>PP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2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PK" sz="2200" spc="-3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2200" dirty="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7271" y="6250756"/>
            <a:ext cx="282575" cy="727075"/>
            <a:chOff x="1077271" y="6250756"/>
            <a:chExt cx="282575" cy="727075"/>
          </a:xfrm>
        </p:grpSpPr>
        <p:sp>
          <p:nvSpPr>
            <p:cNvPr id="33" name="object 33"/>
            <p:cNvSpPr/>
            <p:nvPr/>
          </p:nvSpPr>
          <p:spPr>
            <a:xfrm>
              <a:off x="1089970" y="6263455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89971" y="6263456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89970" y="6707955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28340" y="0"/>
                  </a:moveTo>
                  <a:lnTo>
                    <a:pt x="80046" y="9397"/>
                  </a:lnTo>
                  <a:lnTo>
                    <a:pt x="37590" y="37590"/>
                  </a:lnTo>
                  <a:lnTo>
                    <a:pt x="9397" y="80046"/>
                  </a:lnTo>
                  <a:lnTo>
                    <a:pt x="0" y="128341"/>
                  </a:lnTo>
                  <a:lnTo>
                    <a:pt x="9397" y="176635"/>
                  </a:lnTo>
                  <a:lnTo>
                    <a:pt x="37590" y="219091"/>
                  </a:lnTo>
                  <a:lnTo>
                    <a:pt x="80046" y="247284"/>
                  </a:lnTo>
                  <a:lnTo>
                    <a:pt x="128340" y="256681"/>
                  </a:lnTo>
                  <a:lnTo>
                    <a:pt x="176635" y="247284"/>
                  </a:lnTo>
                  <a:lnTo>
                    <a:pt x="219091" y="219091"/>
                  </a:lnTo>
                  <a:lnTo>
                    <a:pt x="247283" y="176635"/>
                  </a:lnTo>
                  <a:lnTo>
                    <a:pt x="256681" y="128341"/>
                  </a:lnTo>
                  <a:lnTo>
                    <a:pt x="247283" y="80046"/>
                  </a:lnTo>
                  <a:lnTo>
                    <a:pt x="219091" y="37590"/>
                  </a:lnTo>
                  <a:lnTo>
                    <a:pt x="176635" y="9397"/>
                  </a:lnTo>
                  <a:lnTo>
                    <a:pt x="128340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89971" y="6707956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19090" y="37587"/>
                  </a:moveTo>
                  <a:lnTo>
                    <a:pt x="247281" y="80044"/>
                  </a:lnTo>
                  <a:lnTo>
                    <a:pt x="256678" y="128339"/>
                  </a:lnTo>
                  <a:lnTo>
                    <a:pt x="247281" y="176633"/>
                  </a:lnTo>
                  <a:lnTo>
                    <a:pt x="219090" y="219090"/>
                  </a:lnTo>
                  <a:lnTo>
                    <a:pt x="176633" y="247281"/>
                  </a:lnTo>
                  <a:lnTo>
                    <a:pt x="128339" y="256678"/>
                  </a:lnTo>
                  <a:lnTo>
                    <a:pt x="80044" y="247281"/>
                  </a:lnTo>
                  <a:lnTo>
                    <a:pt x="37587" y="219090"/>
                  </a:lnTo>
                  <a:lnTo>
                    <a:pt x="9396" y="176633"/>
                  </a:lnTo>
                  <a:lnTo>
                    <a:pt x="0" y="128339"/>
                  </a:lnTo>
                  <a:lnTo>
                    <a:pt x="9396" y="80044"/>
                  </a:lnTo>
                  <a:lnTo>
                    <a:pt x="37587" y="37587"/>
                  </a:lnTo>
                  <a:lnTo>
                    <a:pt x="80044" y="9396"/>
                  </a:lnTo>
                  <a:lnTo>
                    <a:pt x="128339" y="0"/>
                  </a:lnTo>
                  <a:lnTo>
                    <a:pt x="176633" y="9396"/>
                  </a:lnTo>
                  <a:lnTo>
                    <a:pt x="219090" y="37587"/>
                  </a:lnTo>
                </a:path>
              </a:pathLst>
            </a:custGeom>
            <a:ln w="250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321183"/>
              </p:ext>
            </p:extLst>
          </p:nvPr>
        </p:nvGraphicFramePr>
        <p:xfrm>
          <a:off x="1626036" y="6212222"/>
          <a:ext cx="3925569" cy="807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6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PK"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'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1495425" algn="l"/>
                        </a:tabLst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→</a:t>
                      </a:r>
                      <a:r>
                        <a:rPr sz="22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(AP)	</a:t>
                      </a:r>
                      <a:r>
                        <a:rPr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PK"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'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PK"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(PP)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4E7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PK" sz="22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'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5"/>
                        </a:spcBef>
                        <a:tabLst>
                          <a:tab pos="775335" algn="l"/>
                        </a:tabLst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→</a:t>
                      </a:r>
                      <a:r>
                        <a:rPr sz="22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2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	</a:t>
                      </a:r>
                      <a:r>
                        <a:rPr sz="2200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(NP)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E76A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E7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4470400" y="3581400"/>
            <a:ext cx="5006340" cy="54630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sz="3300" spc="179" baseline="42929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PK" sz="3300" spc="179" baseline="42929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300" spc="179" baseline="429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22" baseline="42929" dirty="0">
                <a:solidFill>
                  <a:srgbClr val="FFFFFF"/>
                </a:solidFill>
                <a:latin typeface="Arial"/>
                <a:cs typeface="Arial"/>
              </a:rPr>
              <a:t>({AP/PP})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9F815822-994B-4BA9-8159-5AEAE2D25BC8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73729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375" dirty="0"/>
              <a:t>Goals </a:t>
            </a:r>
            <a:r>
              <a:rPr sz="6400" spc="-105" dirty="0"/>
              <a:t>of </a:t>
            </a:r>
            <a:r>
              <a:rPr sz="6400" spc="-125" dirty="0"/>
              <a:t>X-bar</a:t>
            </a:r>
            <a:r>
              <a:rPr sz="6400" spc="415" dirty="0"/>
              <a:t> </a:t>
            </a:r>
            <a:r>
              <a:rPr sz="6400" spc="-60" dirty="0"/>
              <a:t>theory</a:t>
            </a:r>
            <a:endParaRPr sz="6400"/>
          </a:p>
        </p:txBody>
      </p:sp>
      <p:grpSp>
        <p:nvGrpSpPr>
          <p:cNvPr id="4" name="object 4"/>
          <p:cNvGrpSpPr/>
          <p:nvPr/>
        </p:nvGrpSpPr>
        <p:grpSpPr>
          <a:xfrm>
            <a:off x="1593696" y="2457294"/>
            <a:ext cx="1041400" cy="4013200"/>
            <a:chOff x="1593696" y="2457294"/>
            <a:chExt cx="1041400" cy="4013200"/>
          </a:xfrm>
        </p:grpSpPr>
        <p:sp>
          <p:nvSpPr>
            <p:cNvPr id="5" name="object 5"/>
            <p:cNvSpPr/>
            <p:nvPr/>
          </p:nvSpPr>
          <p:spPr>
            <a:xfrm>
              <a:off x="1608617" y="24722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608619" y="24722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617" y="3170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8619" y="3170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8617" y="38692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08619" y="38692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8617" y="45677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8619" y="45677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3830" y="6149230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176685" y="0"/>
                  </a:moveTo>
                  <a:lnTo>
                    <a:pt x="129294" y="0"/>
                  </a:lnTo>
                  <a:lnTo>
                    <a:pt x="83706" y="14509"/>
                  </a:lnTo>
                  <a:lnTo>
                    <a:pt x="43527" y="43527"/>
                  </a:lnTo>
                  <a:lnTo>
                    <a:pt x="14509" y="83706"/>
                  </a:lnTo>
                  <a:lnTo>
                    <a:pt x="0" y="129294"/>
                  </a:lnTo>
                  <a:lnTo>
                    <a:pt x="0" y="176685"/>
                  </a:lnTo>
                  <a:lnTo>
                    <a:pt x="14509" y="222274"/>
                  </a:lnTo>
                  <a:lnTo>
                    <a:pt x="43527" y="262453"/>
                  </a:lnTo>
                  <a:lnTo>
                    <a:pt x="83706" y="291471"/>
                  </a:lnTo>
                  <a:lnTo>
                    <a:pt x="129294" y="305980"/>
                  </a:lnTo>
                  <a:lnTo>
                    <a:pt x="176685" y="305980"/>
                  </a:lnTo>
                  <a:lnTo>
                    <a:pt x="222273" y="291471"/>
                  </a:lnTo>
                  <a:lnTo>
                    <a:pt x="262452" y="262453"/>
                  </a:lnTo>
                  <a:lnTo>
                    <a:pt x="291471" y="222274"/>
                  </a:lnTo>
                  <a:lnTo>
                    <a:pt x="305980" y="176685"/>
                  </a:lnTo>
                  <a:lnTo>
                    <a:pt x="305980" y="129294"/>
                  </a:lnTo>
                  <a:lnTo>
                    <a:pt x="291471" y="83706"/>
                  </a:lnTo>
                  <a:lnTo>
                    <a:pt x="262452" y="43527"/>
                  </a:lnTo>
                  <a:lnTo>
                    <a:pt x="222273" y="14509"/>
                  </a:lnTo>
                  <a:lnTo>
                    <a:pt x="176685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13832" y="6149231"/>
              <a:ext cx="306070" cy="306070"/>
            </a:xfrm>
            <a:custGeom>
              <a:avLst/>
              <a:gdLst/>
              <a:ahLst/>
              <a:cxnLst/>
              <a:rect l="l" t="t" r="r" b="b"/>
              <a:pathLst>
                <a:path w="306069" h="306070">
                  <a:moveTo>
                    <a:pt x="262452" y="43524"/>
                  </a:moveTo>
                  <a:lnTo>
                    <a:pt x="291468" y="83704"/>
                  </a:lnTo>
                  <a:lnTo>
                    <a:pt x="305976" y="129292"/>
                  </a:lnTo>
                  <a:lnTo>
                    <a:pt x="305976" y="176683"/>
                  </a:lnTo>
                  <a:lnTo>
                    <a:pt x="291468" y="222271"/>
                  </a:lnTo>
                  <a:lnTo>
                    <a:pt x="262452" y="262452"/>
                  </a:lnTo>
                  <a:lnTo>
                    <a:pt x="222271" y="291468"/>
                  </a:lnTo>
                  <a:lnTo>
                    <a:pt x="176683" y="305976"/>
                  </a:lnTo>
                  <a:lnTo>
                    <a:pt x="129292" y="305976"/>
                  </a:lnTo>
                  <a:lnTo>
                    <a:pt x="83704" y="291468"/>
                  </a:lnTo>
                  <a:lnTo>
                    <a:pt x="43524" y="262452"/>
                  </a:lnTo>
                  <a:lnTo>
                    <a:pt x="14508" y="222271"/>
                  </a:lnTo>
                  <a:lnTo>
                    <a:pt x="0" y="176683"/>
                  </a:lnTo>
                  <a:lnTo>
                    <a:pt x="0" y="129292"/>
                  </a:lnTo>
                  <a:lnTo>
                    <a:pt x="14508" y="83704"/>
                  </a:lnTo>
                  <a:lnTo>
                    <a:pt x="43524" y="43524"/>
                  </a:lnTo>
                  <a:lnTo>
                    <a:pt x="83704" y="14508"/>
                  </a:lnTo>
                  <a:lnTo>
                    <a:pt x="129292" y="0"/>
                  </a:lnTo>
                  <a:lnTo>
                    <a:pt x="176683" y="0"/>
                  </a:lnTo>
                  <a:lnTo>
                    <a:pt x="222271" y="14508"/>
                  </a:lnTo>
                  <a:lnTo>
                    <a:pt x="262452" y="43524"/>
                  </a:lnTo>
                </a:path>
              </a:pathLst>
            </a:custGeom>
            <a:ln w="301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50454" y="2120900"/>
            <a:ext cx="7273925" cy="485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93950">
              <a:lnSpc>
                <a:spcPct val="152800"/>
              </a:lnSpc>
              <a:spcBef>
                <a:spcPts val="100"/>
              </a:spcBef>
            </a:pPr>
            <a:r>
              <a:rPr sz="3000" spc="-160" dirty="0">
                <a:solidFill>
                  <a:srgbClr val="FFFFFF"/>
                </a:solidFill>
                <a:latin typeface="Arial"/>
                <a:cs typeface="Arial"/>
              </a:rPr>
              <a:t>Simplify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rules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Capture 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intermediate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Capture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-135" dirty="0">
                <a:solidFill>
                  <a:srgbClr val="FFFFFF"/>
                </a:solidFill>
                <a:latin typeface="Arial"/>
                <a:cs typeface="Arial"/>
              </a:rPr>
              <a:t>cross-categorial</a:t>
            </a:r>
            <a:r>
              <a:rPr sz="30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generalizations.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ts val="3500"/>
              </a:lnSpc>
              <a:spcBef>
                <a:spcPts val="2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30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000" spc="-280" dirty="0">
                <a:solidFill>
                  <a:srgbClr val="FFFC78"/>
                </a:solidFill>
                <a:latin typeface="Arial"/>
                <a:cs typeface="Arial"/>
              </a:rPr>
              <a:t>VARIABLES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this.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sz="3000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3000" spc="-39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category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25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stand </a:t>
            </a:r>
            <a:r>
              <a:rPr sz="3000" spc="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270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3000" spc="-15" dirty="0">
                <a:solidFill>
                  <a:srgbClr val="FFFFFF"/>
                </a:solidFill>
                <a:latin typeface="Arial"/>
                <a:cs typeface="Arial"/>
              </a:rPr>
              <a:t>other  </a:t>
            </a:r>
            <a:r>
              <a:rPr sz="3000" spc="-160" dirty="0">
                <a:solidFill>
                  <a:srgbClr val="FFFFFF"/>
                </a:solidFill>
                <a:latin typeface="Arial"/>
                <a:cs typeface="Arial"/>
              </a:rPr>
              <a:t>category.</a:t>
            </a:r>
            <a:endParaRPr sz="3000" dirty="0">
              <a:latin typeface="Arial"/>
              <a:cs typeface="Arial"/>
            </a:endParaRPr>
          </a:p>
          <a:p>
            <a:pPr marL="723265" marR="295275">
              <a:lnSpc>
                <a:spcPts val="3500"/>
              </a:lnSpc>
              <a:spcBef>
                <a:spcPts val="2000"/>
              </a:spcBef>
            </a:pPr>
            <a:r>
              <a:rPr sz="3000" spc="-145" dirty="0">
                <a:solidFill>
                  <a:srgbClr val="FFFFFF"/>
                </a:solidFill>
                <a:latin typeface="Arial"/>
                <a:cs typeface="Arial"/>
              </a:rPr>
              <a:t>X,Y,W,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Z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3000" spc="-175" dirty="0">
                <a:solidFill>
                  <a:srgbClr val="FFFFFF"/>
                </a:solidFill>
                <a:latin typeface="Arial"/>
                <a:cs typeface="Arial"/>
              </a:rPr>
              <a:t>variables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25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stand </a:t>
            </a:r>
            <a:r>
              <a:rPr sz="3000" spc="1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4" dirty="0">
                <a:solidFill>
                  <a:srgbClr val="FFFFFF"/>
                </a:solidFill>
                <a:latin typeface="Arial"/>
                <a:cs typeface="Arial"/>
              </a:rPr>
              <a:t>N,V,A,P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7F45D0B6-00CA-478F-A66D-1809150B0776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200" y="812800"/>
            <a:ext cx="39878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400" spc="-540" dirty="0"/>
              <a:t>Conclusion  </a:t>
            </a:r>
            <a:endParaRPr sz="640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902" y="1676400"/>
            <a:ext cx="9497698" cy="4514697"/>
          </a:xfrm>
          <a:prstGeom prst="rect">
            <a:avLst/>
          </a:prstGeom>
        </p:spPr>
        <p:txBody>
          <a:bodyPr vert="horz" wrap="square" lIns="0" tIns="635635" rIns="0" bIns="0" rtlCol="0">
            <a:spAutoFit/>
          </a:bodyPr>
          <a:lstStyle/>
          <a:p>
            <a:pPr marL="1495425" marR="318135" indent="-457200" algn="just">
              <a:lnSpc>
                <a:spcPct val="97100"/>
              </a:lnSpc>
              <a:spcBef>
                <a:spcPts val="204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X-bar theory provides us with an avenue for exploring the differences and similarities among languages. </a:t>
            </a:r>
          </a:p>
          <a:p>
            <a:pPr marL="1495425" marR="318135" indent="-457200" algn="just">
              <a:lnSpc>
                <a:spcPct val="97100"/>
              </a:lnSpc>
              <a:spcBef>
                <a:spcPts val="204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It is a method of sentence analysis that divides the sentence into constituents, but it states some very specific rules for doing that. </a:t>
            </a:r>
          </a:p>
          <a:p>
            <a:pPr marL="1038225" marR="318135" algn="just">
              <a:lnSpc>
                <a:spcPct val="97100"/>
              </a:lnSpc>
              <a:spcBef>
                <a:spcPts val="204"/>
              </a:spcBef>
            </a:pPr>
            <a:endParaRPr sz="3200" dirty="0"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E5A8955-5547-4C42-8FAF-7A8DB5CB42A3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00ED-48A2-4A75-A03B-9FBDD3C7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Cont..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BCD8-8EDC-4F4F-9097-F86AAB32B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744212"/>
            <a:ext cx="8110219" cy="4339650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 particular, x-bar theory introduced the intermediate levels of structure called N', V', A' and P’. The evidence for these comes from standard constituency tests like conjunction, and from processes like one-replacement, and do-so-replacement.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PK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7823A2B-383C-464C-B6D1-A777EC31F79B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743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A287-CC15-46B3-A3ED-C0728A03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…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7685B-F326-4508-A5ED-143CDC17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" y="1943100"/>
            <a:ext cx="8931910" cy="4944943"/>
          </a:xfrm>
        </p:spPr>
        <p:txBody>
          <a:bodyPr/>
          <a:lstStyle/>
          <a:p>
            <a:pPr marL="1495425" marR="318135" indent="-457200" algn="just">
              <a:spcBef>
                <a:spcPts val="204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We also saw that material on different levels of structure behaved differently.</a:t>
            </a:r>
          </a:p>
          <a:p>
            <a:pPr marL="1495425" marR="318135" indent="-457200" algn="just">
              <a:spcBef>
                <a:spcPts val="204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Next we observed that our rules were failing to capture several generalizations about the data. </a:t>
            </a:r>
          </a:p>
          <a:p>
            <a:pPr marL="1495425" marR="318135" indent="-457200" algn="just">
              <a:spcBef>
                <a:spcPts val="204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Next, there was the observation that all trees have three levels of structure. They all have specifiers, adjuncts and complements.</a:t>
            </a:r>
          </a:p>
          <a:p>
            <a:endParaRPr lang="en-PK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E125A9F-A485-44E2-A3C7-D647EE5043BE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799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36D829-9E90-47A9-B6EA-1F6C31FD7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3600" y="609600"/>
            <a:ext cx="8432799" cy="6324600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CC106B9-1A55-40F3-93FA-038E7D1EAEFC}"/>
              </a:ext>
            </a:extLst>
          </p:cNvPr>
          <p:cNvSpPr txBox="1"/>
          <p:nvPr/>
        </p:nvSpPr>
        <p:spPr>
          <a:xfrm>
            <a:off x="8432482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45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Generalization </a:t>
            </a:r>
            <a:r>
              <a:rPr spc="-330" dirty="0"/>
              <a:t>1: </a:t>
            </a:r>
            <a:r>
              <a:rPr sz="4000" spc="-225" dirty="0"/>
              <a:t>3 </a:t>
            </a:r>
            <a:r>
              <a:rPr sz="4000" spc="-210" dirty="0"/>
              <a:t>types </a:t>
            </a:r>
            <a:r>
              <a:rPr sz="4000" spc="-65" dirty="0"/>
              <a:t>of</a:t>
            </a:r>
            <a:r>
              <a:rPr sz="4000" spc="380" dirty="0"/>
              <a:t> </a:t>
            </a:r>
            <a:r>
              <a:rPr sz="4000" spc="-155" dirty="0"/>
              <a:t>rules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793596" y="2469994"/>
            <a:ext cx="1008380" cy="2468880"/>
            <a:chOff x="793596" y="2469994"/>
            <a:chExt cx="1008380" cy="2468880"/>
          </a:xfrm>
        </p:grpSpPr>
        <p:sp>
          <p:nvSpPr>
            <p:cNvPr id="5" name="object 5"/>
            <p:cNvSpPr/>
            <p:nvPr/>
          </p:nvSpPr>
          <p:spPr>
            <a:xfrm>
              <a:off x="808517" y="24849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519" y="24849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104" y="31971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8106" y="31971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8104" y="39210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8106" y="39210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8104" y="46449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8106" y="46449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50354" y="2133600"/>
            <a:ext cx="8014970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6435" marR="5080" indent="-674370">
              <a:lnSpc>
                <a:spcPct val="152800"/>
              </a:lnSpc>
              <a:spcBef>
                <a:spcPts val="100"/>
              </a:spcBef>
              <a:tabLst>
                <a:tab pos="6014720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major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category 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 3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rules: 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generates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phrase	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NP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(D)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3000" dirty="0">
              <a:latin typeface="Arial"/>
              <a:cs typeface="Arial"/>
            </a:endParaRPr>
          </a:p>
          <a:p>
            <a:pPr marL="686435">
              <a:lnSpc>
                <a:spcPct val="100000"/>
              </a:lnSpc>
              <a:spcBef>
                <a:spcPts val="2100"/>
              </a:spcBef>
              <a:tabLst>
                <a:tab pos="567245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iterates: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(AP)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  <a:p>
            <a:pPr marL="686435">
              <a:lnSpc>
                <a:spcPct val="100000"/>
              </a:lnSpc>
              <a:spcBef>
                <a:spcPts val="2000"/>
              </a:spcBef>
              <a:tabLst>
                <a:tab pos="5883910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 rule that introduces</a:t>
            </a:r>
            <a:r>
              <a:rPr sz="3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 “head”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3000" spc="-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E4145C2-1BC5-4C29-A1FB-15D4ADF8DA04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511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Generalization </a:t>
            </a:r>
            <a:r>
              <a:rPr spc="-330" dirty="0"/>
              <a:t>1: </a:t>
            </a:r>
            <a:r>
              <a:rPr sz="4000" spc="-225" dirty="0"/>
              <a:t>3 </a:t>
            </a:r>
            <a:r>
              <a:rPr sz="4000" spc="-210" dirty="0"/>
              <a:t>types </a:t>
            </a:r>
            <a:r>
              <a:rPr sz="4000" spc="-65" dirty="0"/>
              <a:t>of</a:t>
            </a:r>
            <a:r>
              <a:rPr sz="4000" spc="380" dirty="0"/>
              <a:t> </a:t>
            </a:r>
            <a:r>
              <a:rPr sz="4000" spc="-155" dirty="0"/>
              <a:t>rules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793687" y="2470085"/>
            <a:ext cx="330835" cy="330835"/>
            <a:chOff x="793687" y="2470085"/>
            <a:chExt cx="330835" cy="330835"/>
          </a:xfrm>
        </p:grpSpPr>
        <p:sp>
          <p:nvSpPr>
            <p:cNvPr id="5" name="object 5"/>
            <p:cNvSpPr/>
            <p:nvPr/>
          </p:nvSpPr>
          <p:spPr>
            <a:xfrm>
              <a:off x="808517" y="24849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519" y="24849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494305" y="3183398"/>
            <a:ext cx="307975" cy="307975"/>
            <a:chOff x="1494305" y="3183398"/>
            <a:chExt cx="307975" cy="307975"/>
          </a:xfrm>
        </p:grpSpPr>
        <p:sp>
          <p:nvSpPr>
            <p:cNvPr id="8" name="object 8"/>
            <p:cNvSpPr/>
            <p:nvPr/>
          </p:nvSpPr>
          <p:spPr>
            <a:xfrm>
              <a:off x="1508104" y="31971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8106" y="31971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94305" y="3907298"/>
            <a:ext cx="307975" cy="307975"/>
            <a:chOff x="1494305" y="3907298"/>
            <a:chExt cx="307975" cy="307975"/>
          </a:xfrm>
        </p:grpSpPr>
        <p:sp>
          <p:nvSpPr>
            <p:cNvPr id="11" name="object 11"/>
            <p:cNvSpPr/>
            <p:nvPr/>
          </p:nvSpPr>
          <p:spPr>
            <a:xfrm>
              <a:off x="1508104" y="39210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8106" y="39210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94305" y="4631198"/>
            <a:ext cx="307975" cy="307975"/>
            <a:chOff x="1494305" y="4631198"/>
            <a:chExt cx="307975" cy="307975"/>
          </a:xfrm>
        </p:grpSpPr>
        <p:sp>
          <p:nvSpPr>
            <p:cNvPr id="14" name="object 14"/>
            <p:cNvSpPr/>
            <p:nvPr/>
          </p:nvSpPr>
          <p:spPr>
            <a:xfrm>
              <a:off x="1508104" y="46449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8106" y="46449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4789" y="2133600"/>
            <a:ext cx="8730615" cy="402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2080" marR="5080" indent="-674370">
              <a:lnSpc>
                <a:spcPct val="152800"/>
              </a:lnSpc>
              <a:spcBef>
                <a:spcPts val="100"/>
              </a:spcBef>
              <a:tabLst>
                <a:tab pos="6730365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major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category 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 3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rules: 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generates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phrase	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NP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(D)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3000" dirty="0">
              <a:latin typeface="Arial"/>
              <a:cs typeface="Arial"/>
            </a:endParaRPr>
          </a:p>
          <a:p>
            <a:pPr marL="1402080">
              <a:lnSpc>
                <a:spcPct val="100000"/>
              </a:lnSpc>
              <a:spcBef>
                <a:spcPts val="2100"/>
              </a:spcBef>
              <a:tabLst>
                <a:tab pos="638810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iterates: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(AP)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  <a:p>
            <a:pPr marL="1402080">
              <a:lnSpc>
                <a:spcPct val="100000"/>
              </a:lnSpc>
              <a:spcBef>
                <a:spcPts val="2000"/>
              </a:spcBef>
              <a:tabLst>
                <a:tab pos="6599555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 rule that introduces</a:t>
            </a:r>
            <a:r>
              <a:rPr sz="3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 “head”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3000" spc="-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25" dirty="0">
                <a:solidFill>
                  <a:srgbClr val="FFFC78"/>
                </a:solidFill>
                <a:latin typeface="Times New Roman"/>
                <a:cs typeface="Times New Roman"/>
              </a:rPr>
              <a:t>Specifier</a:t>
            </a:r>
            <a:r>
              <a:rPr sz="3000" spc="-1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4028" y="3416300"/>
            <a:ext cx="100088" cy="9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19" name="object 19"/>
            <p:cNvSpPr/>
            <p:nvPr/>
          </p:nvSpPr>
          <p:spPr>
            <a:xfrm>
              <a:off x="381000" y="3443338"/>
              <a:ext cx="981075" cy="2267585"/>
            </a:xfrm>
            <a:custGeom>
              <a:avLst/>
              <a:gdLst/>
              <a:ahLst/>
              <a:cxnLst/>
              <a:rect l="l" t="t" r="r" b="b"/>
              <a:pathLst>
                <a:path w="981075" h="2267585">
                  <a:moveTo>
                    <a:pt x="980897" y="0"/>
                  </a:moveTo>
                  <a:lnTo>
                    <a:pt x="0" y="823074"/>
                  </a:lnTo>
                </a:path>
                <a:path w="981075" h="2267585">
                  <a:moveTo>
                    <a:pt x="0" y="823861"/>
                  </a:moveTo>
                  <a:lnTo>
                    <a:pt x="583103" y="2267089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FC732BCA-DF40-4C35-8556-E7EB03BEFCF7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5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Generalization </a:t>
            </a:r>
            <a:r>
              <a:rPr spc="-330" dirty="0"/>
              <a:t>1: </a:t>
            </a:r>
            <a:r>
              <a:rPr sz="4000" spc="-225" dirty="0"/>
              <a:t>3 </a:t>
            </a:r>
            <a:r>
              <a:rPr sz="4000" spc="-210" dirty="0"/>
              <a:t>types </a:t>
            </a:r>
            <a:r>
              <a:rPr sz="4000" spc="-65" dirty="0"/>
              <a:t>of</a:t>
            </a:r>
            <a:r>
              <a:rPr sz="4000" spc="380" dirty="0"/>
              <a:t> </a:t>
            </a:r>
            <a:r>
              <a:rPr sz="4000" spc="-155" dirty="0"/>
              <a:t>rules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374650" y="2469994"/>
            <a:ext cx="2453005" cy="3467735"/>
            <a:chOff x="374650" y="2469994"/>
            <a:chExt cx="2453005" cy="3467735"/>
          </a:xfrm>
        </p:grpSpPr>
        <p:sp>
          <p:nvSpPr>
            <p:cNvPr id="5" name="object 5"/>
            <p:cNvSpPr/>
            <p:nvPr/>
          </p:nvSpPr>
          <p:spPr>
            <a:xfrm>
              <a:off x="808517" y="24849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519" y="24849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104" y="31971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8106" y="31971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8104" y="39210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8106" y="39210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8104" y="46449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8106" y="46449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" y="3443338"/>
              <a:ext cx="981075" cy="823594"/>
            </a:xfrm>
            <a:custGeom>
              <a:avLst/>
              <a:gdLst/>
              <a:ahLst/>
              <a:cxnLst/>
              <a:rect l="l" t="t" r="r" b="b"/>
              <a:pathLst>
                <a:path w="981075" h="823595">
                  <a:moveTo>
                    <a:pt x="980897" y="0"/>
                  </a:moveTo>
                  <a:lnTo>
                    <a:pt x="0" y="823074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4028" y="3416300"/>
              <a:ext cx="100088" cy="947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000" y="4175074"/>
              <a:ext cx="2440305" cy="1755775"/>
            </a:xfrm>
            <a:custGeom>
              <a:avLst/>
              <a:gdLst/>
              <a:ahLst/>
              <a:cxnLst/>
              <a:rect l="l" t="t" r="r" b="b"/>
              <a:pathLst>
                <a:path w="2440305" h="1755775">
                  <a:moveTo>
                    <a:pt x="0" y="92125"/>
                  </a:moveTo>
                  <a:lnTo>
                    <a:pt x="583103" y="1535353"/>
                  </a:lnTo>
                </a:path>
                <a:path w="2440305" h="1755775">
                  <a:moveTo>
                    <a:pt x="584200" y="727125"/>
                  </a:moveTo>
                  <a:lnTo>
                    <a:pt x="2439911" y="1755762"/>
                  </a:lnTo>
                </a:path>
                <a:path w="2440305" h="1755775">
                  <a:moveTo>
                    <a:pt x="584200" y="724369"/>
                  </a:moveTo>
                  <a:lnTo>
                    <a:pt x="1072781" y="0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7182" y="4140200"/>
              <a:ext cx="90131" cy="101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4789" y="2133600"/>
            <a:ext cx="8730615" cy="4336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2080" marR="5080" indent="-674370">
              <a:lnSpc>
                <a:spcPct val="152800"/>
              </a:lnSpc>
              <a:spcBef>
                <a:spcPts val="100"/>
              </a:spcBef>
              <a:tabLst>
                <a:tab pos="6730365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major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category 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 3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rules: 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generates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phrase	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NP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(D)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3000" dirty="0">
              <a:latin typeface="Arial"/>
              <a:cs typeface="Arial"/>
            </a:endParaRPr>
          </a:p>
          <a:p>
            <a:pPr marL="1402080">
              <a:lnSpc>
                <a:spcPct val="100000"/>
              </a:lnSpc>
              <a:spcBef>
                <a:spcPts val="2100"/>
              </a:spcBef>
              <a:tabLst>
                <a:tab pos="638810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iterates: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(AP)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  <a:p>
            <a:pPr marL="1402080">
              <a:lnSpc>
                <a:spcPct val="100000"/>
              </a:lnSpc>
              <a:spcBef>
                <a:spcPts val="2000"/>
              </a:spcBef>
              <a:tabLst>
                <a:tab pos="6599555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 rule that introduces</a:t>
            </a:r>
            <a:r>
              <a:rPr sz="3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 “head”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3000" spc="-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0" dirty="0">
              <a:latin typeface="Times New Roman"/>
              <a:cs typeface="Times New Roman"/>
            </a:endParaRPr>
          </a:p>
          <a:p>
            <a:pPr marL="12700">
              <a:lnSpc>
                <a:spcPts val="3000"/>
              </a:lnSpc>
              <a:spcBef>
                <a:spcPts val="5"/>
              </a:spcBef>
            </a:pPr>
            <a:r>
              <a:rPr sz="3000" spc="-25" dirty="0">
                <a:solidFill>
                  <a:srgbClr val="FFFC78"/>
                </a:solidFill>
                <a:latin typeface="Times New Roman"/>
                <a:cs typeface="Times New Roman"/>
              </a:rPr>
              <a:t>Specifier</a:t>
            </a:r>
            <a:r>
              <a:rPr sz="3000" spc="-1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 dirty="0">
              <a:latin typeface="Times New Roman"/>
              <a:cs typeface="Times New Roman"/>
            </a:endParaRPr>
          </a:p>
          <a:p>
            <a:pPr marL="2132965">
              <a:lnSpc>
                <a:spcPts val="3000"/>
              </a:lnSpc>
            </a:pP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Adjunct</a:t>
            </a:r>
            <a:r>
              <a:rPr sz="3000" spc="-1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7E7A475-066C-44A3-9408-6FC3912C7796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87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50" y="0"/>
            <a:ext cx="173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©Andrew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Carnie,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2006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Generalization </a:t>
            </a:r>
            <a:r>
              <a:rPr spc="-330" dirty="0"/>
              <a:t>1: </a:t>
            </a:r>
            <a:r>
              <a:rPr sz="4000" spc="-225" dirty="0"/>
              <a:t>3 </a:t>
            </a:r>
            <a:r>
              <a:rPr sz="4000" spc="-210" dirty="0"/>
              <a:t>types </a:t>
            </a:r>
            <a:r>
              <a:rPr sz="4000" spc="-65" dirty="0"/>
              <a:t>of</a:t>
            </a:r>
            <a:r>
              <a:rPr sz="4000" spc="380" dirty="0"/>
              <a:t> </a:t>
            </a:r>
            <a:r>
              <a:rPr sz="4000" spc="-155" dirty="0"/>
              <a:t>rules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793687" y="2470085"/>
            <a:ext cx="330835" cy="330835"/>
            <a:chOff x="793687" y="2470085"/>
            <a:chExt cx="330835" cy="330835"/>
          </a:xfrm>
        </p:grpSpPr>
        <p:sp>
          <p:nvSpPr>
            <p:cNvPr id="5" name="object 5"/>
            <p:cNvSpPr/>
            <p:nvPr/>
          </p:nvSpPr>
          <p:spPr>
            <a:xfrm>
              <a:off x="808517" y="24849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519" y="24849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494305" y="3183398"/>
            <a:ext cx="307975" cy="307975"/>
            <a:chOff x="1494305" y="3183398"/>
            <a:chExt cx="307975" cy="307975"/>
          </a:xfrm>
        </p:grpSpPr>
        <p:sp>
          <p:nvSpPr>
            <p:cNvPr id="8" name="object 8"/>
            <p:cNvSpPr/>
            <p:nvPr/>
          </p:nvSpPr>
          <p:spPr>
            <a:xfrm>
              <a:off x="1508104" y="31971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8106" y="31971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94136" y="3907129"/>
            <a:ext cx="307975" cy="1031875"/>
            <a:chOff x="1494136" y="3907129"/>
            <a:chExt cx="307975" cy="1031875"/>
          </a:xfrm>
        </p:grpSpPr>
        <p:sp>
          <p:nvSpPr>
            <p:cNvPr id="11" name="object 11"/>
            <p:cNvSpPr/>
            <p:nvPr/>
          </p:nvSpPr>
          <p:spPr>
            <a:xfrm>
              <a:off x="1508104" y="39210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8106" y="39210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08104" y="4644998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61608" y="0"/>
                  </a:moveTo>
                  <a:lnTo>
                    <a:pt x="118261" y="0"/>
                  </a:lnTo>
                  <a:lnTo>
                    <a:pt x="76563" y="13271"/>
                  </a:lnTo>
                  <a:lnTo>
                    <a:pt x="39813" y="39813"/>
                  </a:lnTo>
                  <a:lnTo>
                    <a:pt x="13271" y="76563"/>
                  </a:lnTo>
                  <a:lnTo>
                    <a:pt x="0" y="118261"/>
                  </a:lnTo>
                  <a:lnTo>
                    <a:pt x="0" y="161608"/>
                  </a:lnTo>
                  <a:lnTo>
                    <a:pt x="13271" y="203306"/>
                  </a:lnTo>
                  <a:lnTo>
                    <a:pt x="39813" y="240057"/>
                  </a:lnTo>
                  <a:lnTo>
                    <a:pt x="76563" y="266599"/>
                  </a:lnTo>
                  <a:lnTo>
                    <a:pt x="118261" y="279870"/>
                  </a:lnTo>
                  <a:lnTo>
                    <a:pt x="161608" y="279870"/>
                  </a:lnTo>
                  <a:lnTo>
                    <a:pt x="203306" y="266599"/>
                  </a:lnTo>
                  <a:lnTo>
                    <a:pt x="240057" y="240057"/>
                  </a:lnTo>
                  <a:lnTo>
                    <a:pt x="266599" y="203306"/>
                  </a:lnTo>
                  <a:lnTo>
                    <a:pt x="279870" y="161608"/>
                  </a:lnTo>
                  <a:lnTo>
                    <a:pt x="279870" y="118261"/>
                  </a:lnTo>
                  <a:lnTo>
                    <a:pt x="266599" y="76563"/>
                  </a:lnTo>
                  <a:lnTo>
                    <a:pt x="240057" y="39813"/>
                  </a:lnTo>
                  <a:lnTo>
                    <a:pt x="203306" y="13271"/>
                  </a:lnTo>
                  <a:lnTo>
                    <a:pt x="161608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08106" y="464499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40056" y="39810"/>
                  </a:moveTo>
                  <a:lnTo>
                    <a:pt x="266596" y="76561"/>
                  </a:lnTo>
                  <a:lnTo>
                    <a:pt x="279866" y="118260"/>
                  </a:lnTo>
                  <a:lnTo>
                    <a:pt x="279866" y="161606"/>
                  </a:lnTo>
                  <a:lnTo>
                    <a:pt x="266596" y="203304"/>
                  </a:lnTo>
                  <a:lnTo>
                    <a:pt x="240056" y="240056"/>
                  </a:lnTo>
                  <a:lnTo>
                    <a:pt x="203304" y="266596"/>
                  </a:lnTo>
                  <a:lnTo>
                    <a:pt x="161606" y="279866"/>
                  </a:lnTo>
                  <a:lnTo>
                    <a:pt x="118260" y="279866"/>
                  </a:lnTo>
                  <a:lnTo>
                    <a:pt x="76561" y="266596"/>
                  </a:lnTo>
                  <a:lnTo>
                    <a:pt x="39810" y="240056"/>
                  </a:lnTo>
                  <a:lnTo>
                    <a:pt x="13270" y="203304"/>
                  </a:lnTo>
                  <a:lnTo>
                    <a:pt x="0" y="161606"/>
                  </a:lnTo>
                  <a:lnTo>
                    <a:pt x="0" y="118260"/>
                  </a:lnTo>
                  <a:lnTo>
                    <a:pt x="13270" y="76561"/>
                  </a:lnTo>
                  <a:lnTo>
                    <a:pt x="39810" y="39810"/>
                  </a:lnTo>
                  <a:lnTo>
                    <a:pt x="76561" y="13270"/>
                  </a:lnTo>
                  <a:lnTo>
                    <a:pt x="118260" y="0"/>
                  </a:lnTo>
                  <a:lnTo>
                    <a:pt x="161606" y="0"/>
                  </a:lnTo>
                  <a:lnTo>
                    <a:pt x="203304" y="13270"/>
                  </a:lnTo>
                  <a:lnTo>
                    <a:pt x="240056" y="39810"/>
                  </a:lnTo>
                </a:path>
              </a:pathLst>
            </a:custGeom>
            <a:ln w="276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50354" y="2133600"/>
            <a:ext cx="8014970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6435" marR="5080" indent="-674370">
              <a:lnSpc>
                <a:spcPct val="152800"/>
              </a:lnSpc>
              <a:spcBef>
                <a:spcPts val="100"/>
              </a:spcBef>
              <a:tabLst>
                <a:tab pos="6014720" algn="l"/>
              </a:tabLst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245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major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category 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are 3 </a:t>
            </a:r>
            <a:r>
              <a:rPr sz="3000" spc="-155" dirty="0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rules: 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generates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phrase	</a:t>
            </a:r>
            <a:r>
              <a:rPr sz="3000" spc="-150" dirty="0">
                <a:solidFill>
                  <a:srgbClr val="FFFFFF"/>
                </a:solidFill>
                <a:latin typeface="Arial"/>
                <a:cs typeface="Arial"/>
              </a:rPr>
              <a:t>NP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(D)</a:t>
            </a:r>
            <a:r>
              <a:rPr sz="3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endParaRPr sz="3000" dirty="0">
              <a:latin typeface="Arial"/>
              <a:cs typeface="Arial"/>
            </a:endParaRPr>
          </a:p>
          <a:p>
            <a:pPr marL="686435">
              <a:lnSpc>
                <a:spcPct val="100000"/>
              </a:lnSpc>
              <a:spcBef>
                <a:spcPts val="2100"/>
              </a:spcBef>
              <a:tabLst>
                <a:tab pos="5672455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rule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iterates: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PK" sz="3000" spc="80" dirty="0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(AP)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endParaRPr sz="3000" dirty="0">
              <a:latin typeface="Times New Roman"/>
              <a:cs typeface="Times New Roman"/>
            </a:endParaRPr>
          </a:p>
          <a:p>
            <a:pPr marL="686435">
              <a:lnSpc>
                <a:spcPct val="100000"/>
              </a:lnSpc>
              <a:spcBef>
                <a:spcPts val="2000"/>
              </a:spcBef>
              <a:tabLst>
                <a:tab pos="5883910" algn="l"/>
              </a:tabLst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 rule that introduces</a:t>
            </a:r>
            <a:r>
              <a:rPr sz="3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 “head”	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PK"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sz="3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sz="3000" spc="-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(PP)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789" y="5626100"/>
            <a:ext cx="2066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FFC78"/>
                </a:solidFill>
                <a:latin typeface="Times New Roman"/>
                <a:cs typeface="Times New Roman"/>
              </a:rPr>
              <a:t>Specifier</a:t>
            </a:r>
            <a:r>
              <a:rPr sz="3000" spc="-75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4650" y="3416300"/>
            <a:ext cx="2453005" cy="2520950"/>
            <a:chOff x="374650" y="3416300"/>
            <a:chExt cx="2453005" cy="2520950"/>
          </a:xfrm>
        </p:grpSpPr>
        <p:sp>
          <p:nvSpPr>
            <p:cNvPr id="18" name="object 18"/>
            <p:cNvSpPr/>
            <p:nvPr/>
          </p:nvSpPr>
          <p:spPr>
            <a:xfrm>
              <a:off x="381000" y="3443338"/>
              <a:ext cx="981075" cy="823594"/>
            </a:xfrm>
            <a:custGeom>
              <a:avLst/>
              <a:gdLst/>
              <a:ahLst/>
              <a:cxnLst/>
              <a:rect l="l" t="t" r="r" b="b"/>
              <a:pathLst>
                <a:path w="981075" h="823595">
                  <a:moveTo>
                    <a:pt x="980897" y="0"/>
                  </a:moveTo>
                  <a:lnTo>
                    <a:pt x="0" y="823074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4028" y="3416300"/>
              <a:ext cx="100088" cy="947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1000" y="4175074"/>
              <a:ext cx="2440305" cy="1755775"/>
            </a:xfrm>
            <a:custGeom>
              <a:avLst/>
              <a:gdLst/>
              <a:ahLst/>
              <a:cxnLst/>
              <a:rect l="l" t="t" r="r" b="b"/>
              <a:pathLst>
                <a:path w="2440305" h="1755775">
                  <a:moveTo>
                    <a:pt x="0" y="92125"/>
                  </a:moveTo>
                  <a:lnTo>
                    <a:pt x="583103" y="1535353"/>
                  </a:lnTo>
                </a:path>
                <a:path w="2440305" h="1755775">
                  <a:moveTo>
                    <a:pt x="584200" y="727125"/>
                  </a:moveTo>
                  <a:lnTo>
                    <a:pt x="2439911" y="1755762"/>
                  </a:lnTo>
                </a:path>
                <a:path w="2440305" h="1755775">
                  <a:moveTo>
                    <a:pt x="584200" y="724369"/>
                  </a:moveTo>
                  <a:lnTo>
                    <a:pt x="1072781" y="0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7182" y="4140200"/>
              <a:ext cx="90131" cy="101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55627" y="5930900"/>
            <a:ext cx="1939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C78"/>
                </a:solidFill>
                <a:latin typeface="Times New Roman"/>
                <a:cs typeface="Times New Roman"/>
              </a:rPr>
              <a:t>Adjunct</a:t>
            </a:r>
            <a:r>
              <a:rPr sz="3000" spc="-9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3081" y="6184900"/>
            <a:ext cx="2681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Complement</a:t>
            </a:r>
            <a:r>
              <a:rPr sz="3000" spc="-90" dirty="0">
                <a:solidFill>
                  <a:srgbClr val="FFFC78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C78"/>
                </a:solidFill>
                <a:latin typeface="Times New Roman"/>
                <a:cs typeface="Times New Roman"/>
              </a:rPr>
              <a:t>rule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03583" y="5092700"/>
            <a:ext cx="98018" cy="9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26" name="object 26"/>
            <p:cNvSpPr/>
            <p:nvPr/>
          </p:nvSpPr>
          <p:spPr>
            <a:xfrm>
              <a:off x="5349633" y="5134673"/>
              <a:ext cx="80010" cy="1143635"/>
            </a:xfrm>
            <a:custGeom>
              <a:avLst/>
              <a:gdLst/>
              <a:ahLst/>
              <a:cxnLst/>
              <a:rect l="l" t="t" r="r" b="b"/>
              <a:pathLst>
                <a:path w="80010" h="1143635">
                  <a:moveTo>
                    <a:pt x="79959" y="11434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C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">
            <a:extLst>
              <a:ext uri="{FF2B5EF4-FFF2-40B4-BE49-F238E27FC236}">
                <a16:creationId xmlns:a16="http://schemas.microsoft.com/office/drawing/2014/main" id="{4829B75C-E966-4270-9291-489DE9DE2CDC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000" y="812800"/>
            <a:ext cx="85096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254" dirty="0"/>
              <a:t>Generalization </a:t>
            </a:r>
            <a:r>
              <a:rPr sz="6400" spc="-350" dirty="0"/>
              <a:t>2:</a:t>
            </a:r>
            <a:r>
              <a:rPr sz="6400" spc="-425" dirty="0"/>
              <a:t> </a:t>
            </a:r>
            <a:r>
              <a:rPr sz="4400" spc="-325" dirty="0"/>
              <a:t>Headedness</a:t>
            </a:r>
            <a:endParaRPr sz="4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637106" y="2038194"/>
            <a:ext cx="1023619" cy="4077970"/>
            <a:chOff x="1637106" y="2038194"/>
            <a:chExt cx="1023619" cy="4077970"/>
          </a:xfrm>
        </p:grpSpPr>
        <p:sp>
          <p:nvSpPr>
            <p:cNvPr id="5" name="object 5"/>
            <p:cNvSpPr/>
            <p:nvPr/>
          </p:nvSpPr>
          <p:spPr>
            <a:xfrm>
              <a:off x="1659417" y="205311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173691" y="0"/>
                  </a:moveTo>
                  <a:lnTo>
                    <a:pt x="127103" y="0"/>
                  </a:lnTo>
                  <a:lnTo>
                    <a:pt x="82287" y="14263"/>
                  </a:lnTo>
                  <a:lnTo>
                    <a:pt x="42789" y="42789"/>
                  </a:lnTo>
                  <a:lnTo>
                    <a:pt x="14263" y="82287"/>
                  </a:lnTo>
                  <a:lnTo>
                    <a:pt x="0" y="127103"/>
                  </a:lnTo>
                  <a:lnTo>
                    <a:pt x="0" y="173690"/>
                  </a:lnTo>
                  <a:lnTo>
                    <a:pt x="14263" y="218506"/>
                  </a:lnTo>
                  <a:lnTo>
                    <a:pt x="42789" y="258004"/>
                  </a:lnTo>
                  <a:lnTo>
                    <a:pt x="82287" y="286530"/>
                  </a:lnTo>
                  <a:lnTo>
                    <a:pt x="127103" y="300794"/>
                  </a:lnTo>
                  <a:lnTo>
                    <a:pt x="173691" y="300794"/>
                  </a:lnTo>
                  <a:lnTo>
                    <a:pt x="218506" y="286530"/>
                  </a:lnTo>
                  <a:lnTo>
                    <a:pt x="258004" y="258004"/>
                  </a:lnTo>
                  <a:lnTo>
                    <a:pt x="286530" y="218506"/>
                  </a:lnTo>
                  <a:lnTo>
                    <a:pt x="300794" y="173690"/>
                  </a:lnTo>
                  <a:lnTo>
                    <a:pt x="300794" y="127103"/>
                  </a:lnTo>
                  <a:lnTo>
                    <a:pt x="286530" y="82287"/>
                  </a:lnTo>
                  <a:lnTo>
                    <a:pt x="258004" y="42789"/>
                  </a:lnTo>
                  <a:lnTo>
                    <a:pt x="218506" y="1426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9419" y="2053117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89" h="300989">
                  <a:moveTo>
                    <a:pt x="258004" y="42786"/>
                  </a:moveTo>
                  <a:lnTo>
                    <a:pt x="286528" y="82285"/>
                  </a:lnTo>
                  <a:lnTo>
                    <a:pt x="300790" y="127101"/>
                  </a:lnTo>
                  <a:lnTo>
                    <a:pt x="300790" y="173689"/>
                  </a:lnTo>
                  <a:lnTo>
                    <a:pt x="286528" y="218504"/>
                  </a:lnTo>
                  <a:lnTo>
                    <a:pt x="258004" y="258004"/>
                  </a:lnTo>
                  <a:lnTo>
                    <a:pt x="218504" y="286528"/>
                  </a:lnTo>
                  <a:lnTo>
                    <a:pt x="173689" y="300790"/>
                  </a:lnTo>
                  <a:lnTo>
                    <a:pt x="127101" y="300790"/>
                  </a:lnTo>
                  <a:lnTo>
                    <a:pt x="82285" y="286528"/>
                  </a:lnTo>
                  <a:lnTo>
                    <a:pt x="42786" y="258004"/>
                  </a:lnTo>
                  <a:lnTo>
                    <a:pt x="14262" y="218504"/>
                  </a:lnTo>
                  <a:lnTo>
                    <a:pt x="0" y="173689"/>
                  </a:lnTo>
                  <a:lnTo>
                    <a:pt x="0" y="127101"/>
                  </a:lnTo>
                  <a:lnTo>
                    <a:pt x="14262" y="82285"/>
                  </a:lnTo>
                  <a:lnTo>
                    <a:pt x="42786" y="42786"/>
                  </a:lnTo>
                  <a:lnTo>
                    <a:pt x="82285" y="14262"/>
                  </a:lnTo>
                  <a:lnTo>
                    <a:pt x="127101" y="0"/>
                  </a:lnTo>
                  <a:lnTo>
                    <a:pt x="173689" y="0"/>
                  </a:lnTo>
                  <a:lnTo>
                    <a:pt x="218504" y="14262"/>
                  </a:lnTo>
                  <a:lnTo>
                    <a:pt x="258004" y="42786"/>
                  </a:lnTo>
                </a:path>
              </a:pathLst>
            </a:custGeom>
            <a:ln w="29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0234" y="3655635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164906" y="0"/>
                  </a:moveTo>
                  <a:lnTo>
                    <a:pt x="120675" y="0"/>
                  </a:lnTo>
                  <a:lnTo>
                    <a:pt x="78126" y="13541"/>
                  </a:lnTo>
                  <a:lnTo>
                    <a:pt x="40625" y="40625"/>
                  </a:lnTo>
                  <a:lnTo>
                    <a:pt x="13541" y="78126"/>
                  </a:lnTo>
                  <a:lnTo>
                    <a:pt x="0" y="120675"/>
                  </a:lnTo>
                  <a:lnTo>
                    <a:pt x="0" y="164906"/>
                  </a:lnTo>
                  <a:lnTo>
                    <a:pt x="13541" y="207455"/>
                  </a:lnTo>
                  <a:lnTo>
                    <a:pt x="40625" y="244956"/>
                  </a:lnTo>
                  <a:lnTo>
                    <a:pt x="78126" y="272040"/>
                  </a:lnTo>
                  <a:lnTo>
                    <a:pt x="120675" y="285582"/>
                  </a:lnTo>
                  <a:lnTo>
                    <a:pt x="164906" y="285582"/>
                  </a:lnTo>
                  <a:lnTo>
                    <a:pt x="207455" y="272040"/>
                  </a:lnTo>
                  <a:lnTo>
                    <a:pt x="244956" y="244956"/>
                  </a:lnTo>
                  <a:lnTo>
                    <a:pt x="272039" y="207455"/>
                  </a:lnTo>
                  <a:lnTo>
                    <a:pt x="285581" y="164906"/>
                  </a:lnTo>
                  <a:lnTo>
                    <a:pt x="285581" y="120675"/>
                  </a:lnTo>
                  <a:lnTo>
                    <a:pt x="272039" y="78126"/>
                  </a:lnTo>
                  <a:lnTo>
                    <a:pt x="244956" y="40625"/>
                  </a:lnTo>
                  <a:lnTo>
                    <a:pt x="207455" y="13541"/>
                  </a:lnTo>
                  <a:lnTo>
                    <a:pt x="164906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60236" y="3655636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44955" y="40622"/>
                  </a:moveTo>
                  <a:lnTo>
                    <a:pt x="272037" y="78124"/>
                  </a:lnTo>
                  <a:lnTo>
                    <a:pt x="285578" y="120673"/>
                  </a:lnTo>
                  <a:lnTo>
                    <a:pt x="285578" y="164904"/>
                  </a:lnTo>
                  <a:lnTo>
                    <a:pt x="272037" y="207453"/>
                  </a:lnTo>
                  <a:lnTo>
                    <a:pt x="244955" y="244955"/>
                  </a:lnTo>
                  <a:lnTo>
                    <a:pt x="207453" y="272037"/>
                  </a:lnTo>
                  <a:lnTo>
                    <a:pt x="164904" y="285578"/>
                  </a:lnTo>
                  <a:lnTo>
                    <a:pt x="120673" y="285578"/>
                  </a:lnTo>
                  <a:lnTo>
                    <a:pt x="78124" y="272037"/>
                  </a:lnTo>
                  <a:lnTo>
                    <a:pt x="40622" y="244955"/>
                  </a:lnTo>
                  <a:lnTo>
                    <a:pt x="13540" y="207453"/>
                  </a:lnTo>
                  <a:lnTo>
                    <a:pt x="0" y="164904"/>
                  </a:lnTo>
                  <a:lnTo>
                    <a:pt x="0" y="120673"/>
                  </a:lnTo>
                  <a:lnTo>
                    <a:pt x="13540" y="78124"/>
                  </a:lnTo>
                  <a:lnTo>
                    <a:pt x="40622" y="40622"/>
                  </a:lnTo>
                  <a:lnTo>
                    <a:pt x="78124" y="13540"/>
                  </a:lnTo>
                  <a:lnTo>
                    <a:pt x="120673" y="0"/>
                  </a:lnTo>
                  <a:lnTo>
                    <a:pt x="164904" y="0"/>
                  </a:lnTo>
                  <a:lnTo>
                    <a:pt x="207453" y="13540"/>
                  </a:lnTo>
                  <a:lnTo>
                    <a:pt x="244955" y="40622"/>
                  </a:lnTo>
                </a:path>
              </a:pathLst>
            </a:custGeom>
            <a:ln w="281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60234" y="4379535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164906" y="0"/>
                  </a:moveTo>
                  <a:lnTo>
                    <a:pt x="120675" y="0"/>
                  </a:lnTo>
                  <a:lnTo>
                    <a:pt x="78126" y="13541"/>
                  </a:lnTo>
                  <a:lnTo>
                    <a:pt x="40625" y="40625"/>
                  </a:lnTo>
                  <a:lnTo>
                    <a:pt x="13541" y="78126"/>
                  </a:lnTo>
                  <a:lnTo>
                    <a:pt x="0" y="120675"/>
                  </a:lnTo>
                  <a:lnTo>
                    <a:pt x="0" y="164906"/>
                  </a:lnTo>
                  <a:lnTo>
                    <a:pt x="13541" y="207455"/>
                  </a:lnTo>
                  <a:lnTo>
                    <a:pt x="40625" y="244956"/>
                  </a:lnTo>
                  <a:lnTo>
                    <a:pt x="78126" y="272040"/>
                  </a:lnTo>
                  <a:lnTo>
                    <a:pt x="120675" y="285582"/>
                  </a:lnTo>
                  <a:lnTo>
                    <a:pt x="164906" y="285582"/>
                  </a:lnTo>
                  <a:lnTo>
                    <a:pt x="207455" y="272040"/>
                  </a:lnTo>
                  <a:lnTo>
                    <a:pt x="244956" y="244956"/>
                  </a:lnTo>
                  <a:lnTo>
                    <a:pt x="272039" y="207455"/>
                  </a:lnTo>
                  <a:lnTo>
                    <a:pt x="285581" y="164906"/>
                  </a:lnTo>
                  <a:lnTo>
                    <a:pt x="285581" y="120675"/>
                  </a:lnTo>
                  <a:lnTo>
                    <a:pt x="272039" y="78126"/>
                  </a:lnTo>
                  <a:lnTo>
                    <a:pt x="244956" y="40625"/>
                  </a:lnTo>
                  <a:lnTo>
                    <a:pt x="207455" y="13541"/>
                  </a:lnTo>
                  <a:lnTo>
                    <a:pt x="164906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60236" y="4379536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44955" y="40622"/>
                  </a:moveTo>
                  <a:lnTo>
                    <a:pt x="272037" y="78124"/>
                  </a:lnTo>
                  <a:lnTo>
                    <a:pt x="285578" y="120673"/>
                  </a:lnTo>
                  <a:lnTo>
                    <a:pt x="285578" y="164904"/>
                  </a:lnTo>
                  <a:lnTo>
                    <a:pt x="272037" y="207453"/>
                  </a:lnTo>
                  <a:lnTo>
                    <a:pt x="244955" y="244955"/>
                  </a:lnTo>
                  <a:lnTo>
                    <a:pt x="207453" y="272037"/>
                  </a:lnTo>
                  <a:lnTo>
                    <a:pt x="164904" y="285578"/>
                  </a:lnTo>
                  <a:lnTo>
                    <a:pt x="120673" y="285578"/>
                  </a:lnTo>
                  <a:lnTo>
                    <a:pt x="78124" y="272037"/>
                  </a:lnTo>
                  <a:lnTo>
                    <a:pt x="40622" y="244955"/>
                  </a:lnTo>
                  <a:lnTo>
                    <a:pt x="13540" y="207453"/>
                  </a:lnTo>
                  <a:lnTo>
                    <a:pt x="0" y="164904"/>
                  </a:lnTo>
                  <a:lnTo>
                    <a:pt x="0" y="120673"/>
                  </a:lnTo>
                  <a:lnTo>
                    <a:pt x="13540" y="78124"/>
                  </a:lnTo>
                  <a:lnTo>
                    <a:pt x="40622" y="40622"/>
                  </a:lnTo>
                  <a:lnTo>
                    <a:pt x="78124" y="13540"/>
                  </a:lnTo>
                  <a:lnTo>
                    <a:pt x="120673" y="0"/>
                  </a:lnTo>
                  <a:lnTo>
                    <a:pt x="164904" y="0"/>
                  </a:lnTo>
                  <a:lnTo>
                    <a:pt x="207453" y="13540"/>
                  </a:lnTo>
                  <a:lnTo>
                    <a:pt x="244955" y="40622"/>
                  </a:lnTo>
                </a:path>
              </a:pathLst>
            </a:custGeom>
            <a:ln w="281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0234" y="5090735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164906" y="0"/>
                  </a:moveTo>
                  <a:lnTo>
                    <a:pt x="120675" y="0"/>
                  </a:lnTo>
                  <a:lnTo>
                    <a:pt x="78126" y="13541"/>
                  </a:lnTo>
                  <a:lnTo>
                    <a:pt x="40625" y="40625"/>
                  </a:lnTo>
                  <a:lnTo>
                    <a:pt x="13541" y="78126"/>
                  </a:lnTo>
                  <a:lnTo>
                    <a:pt x="0" y="120675"/>
                  </a:lnTo>
                  <a:lnTo>
                    <a:pt x="0" y="164906"/>
                  </a:lnTo>
                  <a:lnTo>
                    <a:pt x="13541" y="207455"/>
                  </a:lnTo>
                  <a:lnTo>
                    <a:pt x="40625" y="244956"/>
                  </a:lnTo>
                  <a:lnTo>
                    <a:pt x="78126" y="272040"/>
                  </a:lnTo>
                  <a:lnTo>
                    <a:pt x="120675" y="285582"/>
                  </a:lnTo>
                  <a:lnTo>
                    <a:pt x="164906" y="285582"/>
                  </a:lnTo>
                  <a:lnTo>
                    <a:pt x="207455" y="272040"/>
                  </a:lnTo>
                  <a:lnTo>
                    <a:pt x="244956" y="244956"/>
                  </a:lnTo>
                  <a:lnTo>
                    <a:pt x="272039" y="207455"/>
                  </a:lnTo>
                  <a:lnTo>
                    <a:pt x="285581" y="164906"/>
                  </a:lnTo>
                  <a:lnTo>
                    <a:pt x="285581" y="120675"/>
                  </a:lnTo>
                  <a:lnTo>
                    <a:pt x="272039" y="78126"/>
                  </a:lnTo>
                  <a:lnTo>
                    <a:pt x="244956" y="40625"/>
                  </a:lnTo>
                  <a:lnTo>
                    <a:pt x="207455" y="13541"/>
                  </a:lnTo>
                  <a:lnTo>
                    <a:pt x="164906" y="0"/>
                  </a:lnTo>
                  <a:close/>
                </a:path>
              </a:pathLst>
            </a:custGeom>
            <a:solidFill>
              <a:srgbClr val="B0C5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60236" y="5090736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44955" y="40622"/>
                  </a:moveTo>
                  <a:lnTo>
                    <a:pt x="272037" y="78124"/>
                  </a:lnTo>
                  <a:lnTo>
                    <a:pt x="285578" y="120673"/>
                  </a:lnTo>
                  <a:lnTo>
                    <a:pt x="285578" y="164904"/>
                  </a:lnTo>
                  <a:lnTo>
                    <a:pt x="272037" y="207453"/>
                  </a:lnTo>
                  <a:lnTo>
                    <a:pt x="244955" y="244955"/>
                  </a:lnTo>
                  <a:lnTo>
                    <a:pt x="207453" y="272037"/>
                  </a:lnTo>
                  <a:lnTo>
                    <a:pt x="164904" y="285578"/>
                  </a:lnTo>
                  <a:lnTo>
                    <a:pt x="120673" y="285578"/>
                  </a:lnTo>
                  <a:lnTo>
                    <a:pt x="78124" y="272037"/>
                  </a:lnTo>
                  <a:lnTo>
                    <a:pt x="40622" y="244955"/>
                  </a:lnTo>
                  <a:lnTo>
                    <a:pt x="13540" y="207453"/>
                  </a:lnTo>
                  <a:lnTo>
                    <a:pt x="0" y="164904"/>
                  </a:lnTo>
                  <a:lnTo>
                    <a:pt x="0" y="120673"/>
                  </a:lnTo>
                  <a:lnTo>
                    <a:pt x="13540" y="78124"/>
                  </a:lnTo>
                  <a:lnTo>
                    <a:pt x="40622" y="40622"/>
                  </a:lnTo>
                  <a:lnTo>
                    <a:pt x="78124" y="13540"/>
                  </a:lnTo>
                  <a:lnTo>
                    <a:pt x="120673" y="0"/>
                  </a:lnTo>
                  <a:lnTo>
                    <a:pt x="164904" y="0"/>
                  </a:lnTo>
                  <a:lnTo>
                    <a:pt x="207453" y="13540"/>
                  </a:lnTo>
                  <a:lnTo>
                    <a:pt x="244955" y="40622"/>
                  </a:lnTo>
                </a:path>
              </a:pathLst>
            </a:custGeom>
            <a:ln w="281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0122" y="5841126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151241" y="0"/>
                  </a:moveTo>
                  <a:lnTo>
                    <a:pt x="110675" y="0"/>
                  </a:lnTo>
                  <a:lnTo>
                    <a:pt x="71652" y="12419"/>
                  </a:lnTo>
                  <a:lnTo>
                    <a:pt x="37259" y="37259"/>
                  </a:lnTo>
                  <a:lnTo>
                    <a:pt x="12419" y="71652"/>
                  </a:lnTo>
                  <a:lnTo>
                    <a:pt x="0" y="110675"/>
                  </a:lnTo>
                  <a:lnTo>
                    <a:pt x="0" y="151241"/>
                  </a:lnTo>
                  <a:lnTo>
                    <a:pt x="12419" y="190264"/>
                  </a:lnTo>
                  <a:lnTo>
                    <a:pt x="37259" y="224657"/>
                  </a:lnTo>
                  <a:lnTo>
                    <a:pt x="71652" y="249496"/>
                  </a:lnTo>
                  <a:lnTo>
                    <a:pt x="110675" y="261916"/>
                  </a:lnTo>
                  <a:lnTo>
                    <a:pt x="151241" y="261916"/>
                  </a:lnTo>
                  <a:lnTo>
                    <a:pt x="190264" y="249496"/>
                  </a:lnTo>
                  <a:lnTo>
                    <a:pt x="224657" y="224657"/>
                  </a:lnTo>
                  <a:lnTo>
                    <a:pt x="249496" y="190264"/>
                  </a:lnTo>
                  <a:lnTo>
                    <a:pt x="261916" y="151241"/>
                  </a:lnTo>
                  <a:lnTo>
                    <a:pt x="261916" y="110675"/>
                  </a:lnTo>
                  <a:lnTo>
                    <a:pt x="249496" y="71652"/>
                  </a:lnTo>
                  <a:lnTo>
                    <a:pt x="224657" y="37259"/>
                  </a:lnTo>
                  <a:lnTo>
                    <a:pt x="190264" y="12419"/>
                  </a:lnTo>
                  <a:lnTo>
                    <a:pt x="151241" y="0"/>
                  </a:lnTo>
                  <a:close/>
                </a:path>
              </a:pathLst>
            </a:custGeom>
            <a:solidFill>
              <a:srgbClr val="FF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0123" y="5841129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5" h="262254">
                  <a:moveTo>
                    <a:pt x="224656" y="37256"/>
                  </a:moveTo>
                  <a:lnTo>
                    <a:pt x="249494" y="71650"/>
                  </a:lnTo>
                  <a:lnTo>
                    <a:pt x="261913" y="110673"/>
                  </a:lnTo>
                  <a:lnTo>
                    <a:pt x="261913" y="151239"/>
                  </a:lnTo>
                  <a:lnTo>
                    <a:pt x="249494" y="190262"/>
                  </a:lnTo>
                  <a:lnTo>
                    <a:pt x="224656" y="224656"/>
                  </a:lnTo>
                  <a:lnTo>
                    <a:pt x="190262" y="249494"/>
                  </a:lnTo>
                  <a:lnTo>
                    <a:pt x="151239" y="261913"/>
                  </a:lnTo>
                  <a:lnTo>
                    <a:pt x="110673" y="261913"/>
                  </a:lnTo>
                  <a:lnTo>
                    <a:pt x="71650" y="249494"/>
                  </a:lnTo>
                  <a:lnTo>
                    <a:pt x="37256" y="224656"/>
                  </a:lnTo>
                  <a:lnTo>
                    <a:pt x="12418" y="190262"/>
                  </a:lnTo>
                  <a:lnTo>
                    <a:pt x="0" y="151239"/>
                  </a:lnTo>
                  <a:lnTo>
                    <a:pt x="0" y="110673"/>
                  </a:lnTo>
                  <a:lnTo>
                    <a:pt x="12418" y="71650"/>
                  </a:lnTo>
                  <a:lnTo>
                    <a:pt x="37256" y="37256"/>
                  </a:lnTo>
                  <a:lnTo>
                    <a:pt x="71650" y="12418"/>
                  </a:lnTo>
                  <a:lnTo>
                    <a:pt x="110673" y="0"/>
                  </a:lnTo>
                  <a:lnTo>
                    <a:pt x="151239" y="0"/>
                  </a:lnTo>
                  <a:lnTo>
                    <a:pt x="190262" y="12418"/>
                  </a:lnTo>
                  <a:lnTo>
                    <a:pt x="224656" y="37256"/>
                  </a:lnTo>
                </a:path>
              </a:pathLst>
            </a:custGeom>
            <a:ln w="258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024890" y="1943100"/>
            <a:ext cx="8110219" cy="519372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088390" marR="5080">
              <a:lnSpc>
                <a:spcPts val="3500"/>
              </a:lnSpc>
              <a:spcBef>
                <a:spcPts val="300"/>
              </a:spcBef>
            </a:pPr>
            <a:r>
              <a:rPr spc="-130" dirty="0"/>
              <a:t>In </a:t>
            </a:r>
            <a:r>
              <a:rPr spc="-245" dirty="0"/>
              <a:t>each </a:t>
            </a:r>
            <a:r>
              <a:rPr spc="-55" dirty="0"/>
              <a:t>rule </a:t>
            </a:r>
            <a:r>
              <a:rPr spc="-80" dirty="0"/>
              <a:t>the </a:t>
            </a:r>
            <a:r>
              <a:rPr spc="-105" dirty="0"/>
              <a:t>only </a:t>
            </a:r>
            <a:r>
              <a:rPr spc="-70" dirty="0"/>
              <a:t>item </a:t>
            </a:r>
            <a:r>
              <a:rPr spc="-60" dirty="0"/>
              <a:t>that </a:t>
            </a:r>
            <a:r>
              <a:rPr spc="-180" dirty="0"/>
              <a:t>is</a:t>
            </a:r>
            <a:r>
              <a:rPr spc="-180" dirty="0">
                <a:solidFill>
                  <a:srgbClr val="FFFF00"/>
                </a:solidFill>
              </a:rPr>
              <a:t> </a:t>
            </a:r>
            <a:r>
              <a:rPr spc="-75" dirty="0">
                <a:solidFill>
                  <a:srgbClr val="FFFF00"/>
                </a:solidFill>
              </a:rPr>
              <a:t>obligatory </a:t>
            </a:r>
            <a:r>
              <a:rPr spc="-185" dirty="0"/>
              <a:t>is  </a:t>
            </a:r>
            <a:r>
              <a:rPr spc="-80" dirty="0"/>
              <a:t>the </a:t>
            </a:r>
            <a:r>
              <a:rPr spc="-70" dirty="0"/>
              <a:t>item </a:t>
            </a:r>
            <a:r>
              <a:rPr spc="-60" dirty="0"/>
              <a:t>that </a:t>
            </a:r>
            <a:r>
              <a:rPr spc="-245" dirty="0"/>
              <a:t>gives </a:t>
            </a:r>
            <a:r>
              <a:rPr spc="-70" dirty="0"/>
              <a:t>its </a:t>
            </a:r>
            <a:r>
              <a:rPr spc="-125" dirty="0"/>
              <a:t>category </a:t>
            </a:r>
            <a:r>
              <a:rPr spc="75" dirty="0"/>
              <a:t>to </a:t>
            </a:r>
            <a:r>
              <a:rPr spc="-80" dirty="0"/>
              <a:t>the </a:t>
            </a:r>
            <a:r>
              <a:rPr spc="-140" dirty="0"/>
              <a:t>node  </a:t>
            </a:r>
            <a:r>
              <a:rPr spc="-60" dirty="0"/>
              <a:t>that </a:t>
            </a:r>
            <a:r>
              <a:rPr spc="-150" dirty="0"/>
              <a:t>dominates</a:t>
            </a:r>
            <a:r>
              <a:rPr spc="55" dirty="0"/>
              <a:t> </a:t>
            </a:r>
            <a:r>
              <a:rPr spc="-15" dirty="0"/>
              <a:t>it:</a:t>
            </a:r>
          </a:p>
          <a:p>
            <a:pPr marL="1770380">
              <a:lnSpc>
                <a:spcPct val="100000"/>
              </a:lnSpc>
              <a:spcBef>
                <a:spcPts val="1800"/>
              </a:spcBef>
            </a:pPr>
            <a:r>
              <a:rPr u="heavy" spc="-150" dirty="0">
                <a:uFill>
                  <a:solidFill>
                    <a:srgbClr val="FFFFFF"/>
                  </a:solidFill>
                </a:uFill>
              </a:rPr>
              <a:t>N</a:t>
            </a:r>
            <a:r>
              <a:rPr spc="-150" dirty="0"/>
              <a:t>P </a:t>
            </a:r>
            <a:r>
              <a:rPr dirty="0">
                <a:latin typeface="Wingdings"/>
                <a:cs typeface="Wingdings"/>
              </a:rPr>
              <a:t></a:t>
            </a:r>
            <a:r>
              <a:rPr dirty="0"/>
              <a:t>(D)</a:t>
            </a:r>
            <a:r>
              <a:rPr spc="145" dirty="0"/>
              <a:t> </a:t>
            </a:r>
            <a:r>
              <a:rPr u="heavy" spc="80" dirty="0"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PK" spc="80" dirty="0"/>
              <a:t>'</a:t>
            </a:r>
            <a:endParaRPr spc="80" dirty="0"/>
          </a:p>
          <a:p>
            <a:pPr marL="1770380">
              <a:lnSpc>
                <a:spcPct val="100000"/>
              </a:lnSpc>
              <a:spcBef>
                <a:spcPts val="2100"/>
              </a:spcBef>
              <a:tabLst>
                <a:tab pos="3657600" algn="l"/>
              </a:tabLst>
            </a:pPr>
            <a:r>
              <a:rPr u="heavy" spc="80" dirty="0"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PK" spc="80" dirty="0"/>
              <a:t>'</a:t>
            </a:r>
            <a:r>
              <a:rPr dirty="0"/>
              <a:t> </a:t>
            </a:r>
            <a:r>
              <a:rPr dirty="0">
                <a:latin typeface="Wingdings"/>
                <a:cs typeface="Wingdings"/>
              </a:rPr>
              <a:t></a:t>
            </a:r>
            <a:r>
              <a:rPr dirty="0">
                <a:latin typeface="Times New Roman"/>
                <a:cs typeface="Times New Roman"/>
              </a:rPr>
              <a:t> (AP)	</a:t>
            </a:r>
            <a:r>
              <a:rPr u="heavy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lang="en-PK" dirty="0">
                <a:latin typeface="Times New Roman"/>
                <a:cs typeface="Times New Roman"/>
              </a:rPr>
              <a:t>'</a:t>
            </a:r>
            <a:endParaRPr dirty="0">
              <a:latin typeface="Times New Roman"/>
              <a:cs typeface="Times New Roman"/>
            </a:endParaRPr>
          </a:p>
          <a:p>
            <a:pPr marL="1770380">
              <a:lnSpc>
                <a:spcPct val="100000"/>
              </a:lnSpc>
              <a:spcBef>
                <a:spcPts val="2000"/>
              </a:spcBef>
            </a:pPr>
            <a:r>
              <a:rPr u="heavy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lang="en-PK" dirty="0">
                <a:latin typeface="Times New Roman"/>
                <a:cs typeface="Times New Roman"/>
              </a:rPr>
              <a:t>'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Wingdings"/>
                <a:cs typeface="Wingdings"/>
              </a:rPr>
              <a:t>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u="heavy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pc="-24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(PP)</a:t>
            </a:r>
          </a:p>
          <a:p>
            <a:pPr marL="1031875" marR="491490">
              <a:lnSpc>
                <a:spcPct val="100000"/>
              </a:lnSpc>
              <a:spcBef>
                <a:spcPts val="2200"/>
              </a:spcBef>
            </a:pPr>
            <a:r>
              <a:rPr lang="en-US" spc="-5" dirty="0" err="1">
                <a:solidFill>
                  <a:srgbClr val="FFFC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5" dirty="0" err="1">
                <a:solidFill>
                  <a:srgbClr val="FFFC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pc="-5" dirty="0" err="1">
                <a:solidFill>
                  <a:srgbClr val="FFFC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pc="-5" dirty="0" err="1">
                <a:solidFill>
                  <a:srgbClr val="FFFC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ocentricity</a:t>
            </a:r>
            <a:r>
              <a:rPr lang="en-US" spc="-5" dirty="0">
                <a:solidFill>
                  <a:srgbClr val="FFFC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that every phrase has a head. The only obligatory element in a phrase is the head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FFA24A2F-CA7C-41B7-8E7E-127053B4AC38}"/>
              </a:ext>
            </a:extLst>
          </p:cNvPr>
          <p:cNvSpPr txBox="1"/>
          <p:nvPr/>
        </p:nvSpPr>
        <p:spPr>
          <a:xfrm>
            <a:off x="8266111" y="641591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7157EA20-6A75-49E2-BB74-1E0C48C6A313}"/>
              </a:ext>
            </a:extLst>
          </p:cNvPr>
          <p:cNvSpPr txBox="1"/>
          <p:nvPr/>
        </p:nvSpPr>
        <p:spPr>
          <a:xfrm>
            <a:off x="8401050" y="0"/>
            <a:ext cx="1737995" cy="212879"/>
          </a:xfrm>
          <a:prstGeom prst="rect">
            <a:avLst/>
          </a:prstGeom>
          <a:solidFill>
            <a:srgbClr val="4E76AA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</TotalTime>
  <Words>1999</Words>
  <Application>Microsoft Office PowerPoint</Application>
  <PresentationFormat>Custom</PresentationFormat>
  <Paragraphs>360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Times New Roman</vt:lpstr>
      <vt:lpstr>Verdana</vt:lpstr>
      <vt:lpstr>Wingdings</vt:lpstr>
      <vt:lpstr>Office Theme</vt:lpstr>
      <vt:lpstr>Phrase Structure and X-Bar Theory</vt:lpstr>
      <vt:lpstr>X-Bar Theory</vt:lpstr>
      <vt:lpstr>Cont…</vt:lpstr>
      <vt:lpstr>Key Concerns</vt:lpstr>
      <vt:lpstr>Generalization 1: 3 types of rules</vt:lpstr>
      <vt:lpstr>Generalization 1: 3 types of rules</vt:lpstr>
      <vt:lpstr>Generalization 1: 3 types of rules</vt:lpstr>
      <vt:lpstr>Generalization 1: 3 types of rules</vt:lpstr>
      <vt:lpstr>Generalization 2: Headedness</vt:lpstr>
      <vt:lpstr>Generalization 3: Optionality</vt:lpstr>
      <vt:lpstr>The X-bar Rules (to be slightly revised)</vt:lpstr>
      <vt:lpstr> Specifiers</vt:lpstr>
      <vt:lpstr>Specifier Examples</vt:lpstr>
      <vt:lpstr>Complements</vt:lpstr>
      <vt:lpstr>Complement Example</vt:lpstr>
      <vt:lpstr>Adjuncts</vt:lpstr>
      <vt:lpstr>Adjunct Example</vt:lpstr>
      <vt:lpstr>Let's Draw it! </vt:lpstr>
      <vt:lpstr>PowerPoint Presentation</vt:lpstr>
      <vt:lpstr>Eats [dinner] [with his wife]</vt:lpstr>
      <vt:lpstr>X-bar Structures</vt:lpstr>
      <vt:lpstr>N' Structure</vt:lpstr>
      <vt:lpstr>N' Rules</vt:lpstr>
      <vt:lpstr>One-Replacement</vt:lpstr>
      <vt:lpstr>One replacement</vt:lpstr>
      <vt:lpstr>One replacement</vt:lpstr>
      <vt:lpstr>V' Structure VP</vt:lpstr>
      <vt:lpstr>V' rules</vt:lpstr>
      <vt:lpstr>Do-so replacement</vt:lpstr>
      <vt:lpstr>John often sings opera loudly in church and/but Mary ...</vt:lpstr>
      <vt:lpstr>John often sings opera loudly in church and/but Mary ...</vt:lpstr>
      <vt:lpstr>John often sings opera loudly in church and/but Mary ...</vt:lpstr>
      <vt:lpstr>John often sings opera loudly in church and/but Mary ...</vt:lpstr>
      <vt:lpstr>Further Evidence for V'</vt:lpstr>
      <vt:lpstr>P' Rules</vt:lpstr>
      <vt:lpstr>P' Structure</vt:lpstr>
      <vt:lpstr>What about AdjP and AdvP</vt:lpstr>
      <vt:lpstr>What about AdjP and AdvP</vt:lpstr>
      <vt:lpstr>A' Structure </vt:lpstr>
      <vt:lpstr>The New Rules (to be revised)</vt:lpstr>
      <vt:lpstr>Goals of X-bar theory</vt:lpstr>
      <vt:lpstr>Conclusion  </vt:lpstr>
      <vt:lpstr> Cont..</vt:lpstr>
      <vt:lpstr> Cont…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Another look at NPs</dc:title>
  <dc:creator>Andrew Carnie</dc:creator>
  <cp:lastModifiedBy>afshanafshi16@outlook.com</cp:lastModifiedBy>
  <cp:revision>71</cp:revision>
  <dcterms:created xsi:type="dcterms:W3CDTF">2019-12-28T11:30:55Z</dcterms:created>
  <dcterms:modified xsi:type="dcterms:W3CDTF">2020-01-14T17:40:38Z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2006-08-14T00:00:00Z</vt:filetime>
  </property>
  <property fmtid="{D5CDD505-2E9C-101B-9397-08002B2CF9AE}" pid="3" name="Creator">
    <vt:lpwstr>Apple Keynote 3.0.1</vt:lpwstr>
  </property>
  <property fmtid="{D5CDD505-2E9C-101B-9397-08002B2CF9AE}" pid="4" name="LastSaved">
    <vt:filetime>2019-12-28T00:00:00Z</vt:filetime>
  </property>
</Properties>
</file>